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3" r:id="rId2"/>
    <p:sldId id="305" r:id="rId3"/>
    <p:sldId id="306" r:id="rId4"/>
    <p:sldId id="307" r:id="rId5"/>
    <p:sldId id="300" r:id="rId6"/>
    <p:sldId id="289" r:id="rId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782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456" y="-84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6893-7ADC-4C1A-BA3F-7EAAF4B2D3B0}" type="datetimeFigureOut">
              <a:rPr lang="en-GB" smtClean="0"/>
              <a:t>07/04/2016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D7B8D-F987-413F-B29F-2FB3AAA9B0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7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D7B8D-F987-413F-B29F-2FB3AAA9B0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65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399" cy="1516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815" y="9032747"/>
            <a:ext cx="7517892" cy="8884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238488"/>
            <a:ext cx="7772399" cy="6126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9118" y="3390519"/>
            <a:ext cx="4614163" cy="929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78421" y="9444938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6858000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60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7010400" cy="46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48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6750"/>
            <a:ext cx="749554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79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6934200" cy="46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00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6477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 and </a:t>
            </a:r>
            <a:r>
              <a:rPr lang="en-GB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  <a:p>
            <a:pPr algn="ctr"/>
            <a:endParaRPr lang="en-GB" sz="4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Communications  </a:t>
            </a:r>
            <a:endParaRPr lang="en-GB" sz="4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08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6230" y="228600"/>
            <a:ext cx="684657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objective: 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define a set of actions in which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Secretariat communications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support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Members and Members can help build a stronger Alliance 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for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 of the Alliance strategy for 2016-2021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 Potential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gaps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them. </a:t>
            </a:r>
          </a:p>
          <a:p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04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51</Words>
  <Application>Microsoft Office PowerPoint</Application>
  <PresentationFormat>Custom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Report</dc:title>
  <dc:creator>Richard Hessey White</dc:creator>
  <cp:lastModifiedBy>AMacdonald</cp:lastModifiedBy>
  <cp:revision>20</cp:revision>
  <dcterms:created xsi:type="dcterms:W3CDTF">2016-04-01T11:33:47Z</dcterms:created>
  <dcterms:modified xsi:type="dcterms:W3CDTF">2016-04-07T11:48:09Z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2016-04-01T00:00:00Z</vt:filetime>
  </property>
</Properties>
</file>