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60" d="100"/>
          <a:sy n="160" d="100"/>
        </p:scale>
        <p:origin x="26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123397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1500518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41244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3601906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209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1769435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4271210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215488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141746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75795-AA28-471C-97C8-5584722BD8F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386428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F75795-AA28-471C-97C8-5584722BD8F2}"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225336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F75795-AA28-471C-97C8-5584722BD8F2}"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106106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F75795-AA28-471C-97C8-5584722BD8F2}"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105271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75795-AA28-471C-97C8-5584722BD8F2}"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33272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F75795-AA28-471C-97C8-5584722BD8F2}"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392607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F75795-AA28-471C-97C8-5584722BD8F2}"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C4325-8FCD-4E84-B4D9-13EE4D0645CE}" type="slidenum">
              <a:rPr lang="en-US" smtClean="0"/>
              <a:t>‹#›</a:t>
            </a:fld>
            <a:endParaRPr lang="en-US"/>
          </a:p>
        </p:txBody>
      </p:sp>
    </p:spTree>
    <p:extLst>
      <p:ext uri="{BB962C8B-B14F-4D97-AF65-F5344CB8AC3E}">
        <p14:creationId xmlns:p14="http://schemas.microsoft.com/office/powerpoint/2010/main" val="252020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F75795-AA28-471C-97C8-5584722BD8F2}" type="datetimeFigureOut">
              <a:rPr lang="en-US" smtClean="0"/>
              <a:t>4/25/2018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C4325-8FCD-4E84-B4D9-13EE4D0645CE}" type="slidenum">
              <a:rPr lang="en-US" smtClean="0"/>
              <a:t>‹#›</a:t>
            </a:fld>
            <a:endParaRPr lang="en-US"/>
          </a:p>
        </p:txBody>
      </p:sp>
    </p:spTree>
    <p:extLst>
      <p:ext uri="{BB962C8B-B14F-4D97-AF65-F5344CB8AC3E}">
        <p14:creationId xmlns:p14="http://schemas.microsoft.com/office/powerpoint/2010/main" val="219751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F5FC-AFB7-4E79-9370-1C9BC1C69610}"/>
              </a:ext>
            </a:extLst>
          </p:cNvPr>
          <p:cNvSpPr>
            <a:spLocks noGrp="1"/>
          </p:cNvSpPr>
          <p:nvPr>
            <p:ph type="title"/>
          </p:nvPr>
        </p:nvSpPr>
        <p:spPr/>
        <p:txBody>
          <a:bodyPr/>
          <a:lstStyle/>
          <a:p>
            <a:r>
              <a:rPr lang="en-US" dirty="0"/>
              <a:t>Ecuador Video Pilot </a:t>
            </a:r>
          </a:p>
        </p:txBody>
      </p:sp>
      <p:sp>
        <p:nvSpPr>
          <p:cNvPr id="3" name="Content Placeholder 2">
            <a:extLst>
              <a:ext uri="{FF2B5EF4-FFF2-40B4-BE49-F238E27FC236}">
                <a16:creationId xmlns:a16="http://schemas.microsoft.com/office/drawing/2014/main" id="{CF175FCE-C3DE-4D40-8EE6-F52DAF53FD4C}"/>
              </a:ext>
            </a:extLst>
          </p:cNvPr>
          <p:cNvSpPr>
            <a:spLocks noGrp="1"/>
          </p:cNvSpPr>
          <p:nvPr>
            <p:ph idx="1"/>
          </p:nvPr>
        </p:nvSpPr>
        <p:spPr>
          <a:xfrm>
            <a:off x="677334" y="1311965"/>
            <a:ext cx="8956996" cy="4518991"/>
          </a:xfrm>
        </p:spPr>
        <p:txBody>
          <a:bodyPr>
            <a:normAutofit fontScale="92500" lnSpcReduction="10000"/>
          </a:bodyPr>
          <a:lstStyle/>
          <a:p>
            <a:pPr marL="0" indent="0">
              <a:buNone/>
            </a:pPr>
            <a:r>
              <a:rPr lang="en-US" dirty="0"/>
              <a:t>Phase 3 was conducted from November-January and we are pending the final report in the coming weeks. The goal was to open the experience to all sponsors in one Local Partner in Ecuador for multiple exchanges throughout the three month offer</a:t>
            </a:r>
          </a:p>
          <a:p>
            <a:r>
              <a:rPr lang="en-US" dirty="0"/>
              <a:t>Started with one local partner in Ecuador with 2,359</a:t>
            </a:r>
          </a:p>
          <a:p>
            <a:r>
              <a:rPr lang="en-US" dirty="0"/>
              <a:t>1,500 after removing inaccurate emails</a:t>
            </a:r>
          </a:p>
          <a:p>
            <a:r>
              <a:rPr lang="en-US" dirty="0"/>
              <a:t>500 Child initiated videos sent to 500 sponsors to invite them into the pilot (those some did not have email addresses). </a:t>
            </a:r>
          </a:p>
          <a:p>
            <a:r>
              <a:rPr lang="en-US" dirty="0"/>
              <a:t>212 (43%) of the invitation videos were viewed by sponsors, and over the course of the pilot, </a:t>
            </a:r>
          </a:p>
          <a:p>
            <a:r>
              <a:rPr lang="en-US" dirty="0"/>
              <a:t>59 (2%) sponsors sent a total of 90 videos to a sponsored child. (similar to when </a:t>
            </a:r>
            <a:r>
              <a:rPr lang="en-US" dirty="0" err="1"/>
              <a:t>ewiting</a:t>
            </a:r>
            <a:r>
              <a:rPr lang="en-US" dirty="0"/>
              <a:t> first started which is now 12%)</a:t>
            </a:r>
          </a:p>
          <a:p>
            <a:r>
              <a:rPr lang="en-US" dirty="0"/>
              <a:t>On average, video messages were recorded, translated, submitted to their recipients within 7 days and viewed within 2 weeks from the time it was uploaded. </a:t>
            </a:r>
          </a:p>
          <a:p>
            <a:r>
              <a:rPr lang="en-US" dirty="0"/>
              <a:t>668 video messages were reviewed, translated and processed by the Video Communications System.</a:t>
            </a:r>
          </a:p>
          <a:p>
            <a:endParaRPr lang="en-US" dirty="0"/>
          </a:p>
        </p:txBody>
      </p:sp>
    </p:spTree>
    <p:extLst>
      <p:ext uri="{BB962C8B-B14F-4D97-AF65-F5344CB8AC3E}">
        <p14:creationId xmlns:p14="http://schemas.microsoft.com/office/powerpoint/2010/main" val="9544603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15</TotalTime>
  <Words>175</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Ecuador Video Pilot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Doole</dc:creator>
  <cp:lastModifiedBy>Diana Quick</cp:lastModifiedBy>
  <cp:revision>2</cp:revision>
  <dcterms:created xsi:type="dcterms:W3CDTF">2018-04-10T10:05:25Z</dcterms:created>
  <dcterms:modified xsi:type="dcterms:W3CDTF">2018-04-25T17:43:39Z</dcterms:modified>
</cp:coreProperties>
</file>