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50" r:id="rId6"/>
    <p:sldMasterId id="2147483654" r:id="rId7"/>
    <p:sldMasterId id="2147483662" r:id="rId8"/>
  </p:sldMasterIdLst>
  <p:notesMasterIdLst>
    <p:notesMasterId r:id="rId31"/>
  </p:notesMasterIdLst>
  <p:handoutMasterIdLst>
    <p:handoutMasterId r:id="rId32"/>
  </p:handoutMasterIdLst>
  <p:sldIdLst>
    <p:sldId id="256" r:id="rId9"/>
    <p:sldId id="257" r:id="rId10"/>
    <p:sldId id="258" r:id="rId11"/>
    <p:sldId id="259" r:id="rId12"/>
    <p:sldId id="260" r:id="rId13"/>
    <p:sldId id="261" r:id="rId14"/>
    <p:sldId id="263" r:id="rId15"/>
    <p:sldId id="264" r:id="rId16"/>
    <p:sldId id="265" r:id="rId17"/>
    <p:sldId id="266" r:id="rId18"/>
    <p:sldId id="267" r:id="rId19"/>
    <p:sldId id="269" r:id="rId20"/>
    <p:sldId id="270" r:id="rId21"/>
    <p:sldId id="271" r:id="rId22"/>
    <p:sldId id="272" r:id="rId23"/>
    <p:sldId id="273" r:id="rId24"/>
    <p:sldId id="274" r:id="rId25"/>
    <p:sldId id="275" r:id="rId26"/>
    <p:sldId id="276" r:id="rId27"/>
    <p:sldId id="277" r:id="rId28"/>
    <p:sldId id="278" r:id="rId29"/>
    <p:sldId id="279"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e Ennulat" initials="CE" lastIdx="7" clrIdx="0">
    <p:extLst>
      <p:ext uri="{19B8F6BF-5375-455C-9EA6-DF929625EA0E}">
        <p15:presenceInfo xmlns:p15="http://schemas.microsoft.com/office/powerpoint/2012/main" userId="S::cennulat@childfund.org::4b32b116-2b7b-4e77-9a16-cb826e1fcc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8245"/>
    <a:srgbClr val="7BAD4E"/>
    <a:srgbClr val="009051"/>
    <a:srgbClr val="4A9461"/>
    <a:srgbClr val="69B587"/>
    <a:srgbClr val="0098A7"/>
    <a:srgbClr val="ABC7B8"/>
    <a:srgbClr val="3225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0A1B5D5-9B99-4C35-A422-299274C87663}">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4"/>
    <p:restoredTop sz="94654"/>
  </p:normalViewPr>
  <p:slideViewPr>
    <p:cSldViewPr snapToGrid="0" snapToObjects="1" showGuides="1">
      <p:cViewPr varScale="1">
        <p:scale>
          <a:sx n="66" d="100"/>
          <a:sy n="66" d="100"/>
        </p:scale>
        <p:origin x="676" y="48"/>
      </p:cViewPr>
      <p:guideLst>
        <p:guide orient="horz" pos="2160"/>
        <p:guide pos="3817"/>
      </p:guideLst>
    </p:cSldViewPr>
  </p:slideViewPr>
  <p:notesTextViewPr>
    <p:cViewPr>
      <p:scale>
        <a:sx n="1" d="1"/>
        <a:sy n="1" d="1"/>
      </p:scale>
      <p:origin x="0" y="0"/>
    </p:cViewPr>
  </p:notesTextViewPr>
  <p:notesViewPr>
    <p:cSldViewPr snapToGrid="0" snapToObjects="1"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17T09:02:21.371" idx="1">
    <p:pos x="10" y="10"/>
    <p:text>Will people know what CAGR is? I had to look up
</p:text>
    <p:extLst>
      <p:ext uri="{C676402C-5697-4E1C-873F-D02D1690AC5C}">
        <p15:threadingInfo xmlns:p15="http://schemas.microsoft.com/office/powerpoint/2012/main" timeZoneBias="420"/>
      </p:ext>
    </p:extLst>
  </p:cm>
  <p:cm authorId="1" dt="2019-10-17T09:18:04.253" idx="7">
    <p:pos x="10" y="106"/>
    <p:text>Also -- very cluttered on lower left -- Consider moving the names Save, ChildFund and ActionAid (again, one word) to the right across the space, aligned with SOS and dispersed from R to L -- I think people will get the color correspondences and it will look more deliberate
</p:text>
    <p:extLst>
      <p:ext uri="{C676402C-5697-4E1C-873F-D02D1690AC5C}">
        <p15:threadingInfo xmlns:p15="http://schemas.microsoft.com/office/powerpoint/2012/main" timeZoneBias="420">
          <p15:parentCm authorId="1" idx="1"/>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D027C6B6-AE06-3646-B641-5D0F4EBB1E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BFD29571-F6ED-2645-B242-73391DF8FB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DA847A-60D8-7E4D-ABAE-6D5F35E2C873}" type="datetimeFigureOut">
              <a:rPr lang="es-ES" smtClean="0"/>
              <a:t>19/11/2019</a:t>
            </a:fld>
            <a:endParaRPr lang="es-ES"/>
          </a:p>
        </p:txBody>
      </p:sp>
      <p:sp>
        <p:nvSpPr>
          <p:cNvPr id="4" name="Marcador de pie de página 3">
            <a:extLst>
              <a:ext uri="{FF2B5EF4-FFF2-40B4-BE49-F238E27FC236}">
                <a16:creationId xmlns:a16="http://schemas.microsoft.com/office/drawing/2014/main" id="{DA404536-1017-D74F-A69C-E042F8063E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2F2B0447-E443-4446-B7BE-3C81956B6C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9AC34F-1A6C-4E44-B10F-75393B541D7E}" type="slidenum">
              <a:rPr lang="es-ES" smtClean="0"/>
              <a:t>‹Nº›</a:t>
            </a:fld>
            <a:endParaRPr lang="es-ES"/>
          </a:p>
        </p:txBody>
      </p:sp>
    </p:spTree>
    <p:extLst>
      <p:ext uri="{BB962C8B-B14F-4D97-AF65-F5344CB8AC3E}">
        <p14:creationId xmlns:p14="http://schemas.microsoft.com/office/powerpoint/2010/main" val="1742877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580BE-5E17-4FBB-A17D-6B19D9174032}" type="datetimeFigureOut">
              <a:rPr lang="en-US" smtClean="0"/>
              <a:t>11/19/2019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22FF9-1A12-4AA0-B838-5AE03635D913}" type="slidenum">
              <a:rPr lang="en-US" smtClean="0"/>
              <a:t>‹Nº›</a:t>
            </a:fld>
            <a:endParaRPr lang="en-US"/>
          </a:p>
        </p:txBody>
      </p:sp>
    </p:spTree>
    <p:extLst>
      <p:ext uri="{BB962C8B-B14F-4D97-AF65-F5344CB8AC3E}">
        <p14:creationId xmlns:p14="http://schemas.microsoft.com/office/powerpoint/2010/main" val="308115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a:t>
            </a:r>
            <a:r>
              <a:rPr lang="en-US" sz="1200" dirty="0"/>
              <a:t>group is chaired by Save the Children and Plan. Previous chair was world 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Meeting discussed a range of issues including the dataset included in your appendix.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29BD2-0DE3-4F0C-94EF-552E1D4863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87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06D5C-CD32-4EE6-AD85-0A7674F46D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366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06D5C-CD32-4EE6-AD85-0A7674F46D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054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06D5C-CD32-4EE6-AD85-0A7674F46D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663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06D5C-CD32-4EE6-AD85-0A7674F46D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792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06D5C-CD32-4EE6-AD85-0A7674F46D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79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06D5C-CD32-4EE6-AD85-0A7674F46D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82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04A1C9-7D32-734E-9FDA-7D29E44672D7}"/>
              </a:ext>
            </a:extLst>
          </p:cNvPr>
          <p:cNvSpPr>
            <a:spLocks noGrp="1"/>
          </p:cNvSpPr>
          <p:nvPr>
            <p:ph type="ctrTitle" hasCustomPrompt="1"/>
          </p:nvPr>
        </p:nvSpPr>
        <p:spPr>
          <a:xfrm>
            <a:off x="7366000" y="3429000"/>
            <a:ext cx="4656238" cy="2303302"/>
          </a:xfrm>
        </p:spPr>
        <p:txBody>
          <a:bodyPr anchor="b">
            <a:normAutofit/>
          </a:bodyPr>
          <a:lstStyle>
            <a:lvl1pPr algn="r">
              <a:defRPr sz="2800" b="1" i="0">
                <a:latin typeface="Franklin Gothic Demi Cond" panose="020B0603020102020204" pitchFamily="34" charset="0"/>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85F46C1D-66DA-924E-BC64-CE4D9A8630B1}"/>
              </a:ext>
            </a:extLst>
          </p:cNvPr>
          <p:cNvSpPr>
            <a:spLocks noGrp="1"/>
          </p:cNvSpPr>
          <p:nvPr>
            <p:ph type="subTitle" idx="1" hasCustomPrompt="1"/>
          </p:nvPr>
        </p:nvSpPr>
        <p:spPr>
          <a:xfrm>
            <a:off x="7824486" y="5882835"/>
            <a:ext cx="4197752" cy="1597303"/>
          </a:xfrm>
          <a:prstGeom prst="rect">
            <a:avLst/>
          </a:prstGeom>
        </p:spPr>
        <p:txBody>
          <a:bodyPr/>
          <a:lstStyle>
            <a:lvl1pPr marL="0" indent="0" algn="r">
              <a:buNone/>
              <a:defRPr sz="2400" b="0" i="0">
                <a:latin typeface="Franklin Gothic Medium Cond" panose="020B06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Tree>
    <p:extLst>
      <p:ext uri="{BB962C8B-B14F-4D97-AF65-F5344CB8AC3E}">
        <p14:creationId xmlns:p14="http://schemas.microsoft.com/office/powerpoint/2010/main" val="278657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A27B7-B36A-C140-B3F7-CB663F5D7CCE}"/>
              </a:ext>
            </a:extLst>
          </p:cNvPr>
          <p:cNvSpPr>
            <a:spLocks noGrp="1"/>
          </p:cNvSpPr>
          <p:nvPr>
            <p:ph type="title"/>
          </p:nvPr>
        </p:nvSpPr>
        <p:spPr>
          <a:xfrm>
            <a:off x="838200" y="365125"/>
            <a:ext cx="10515600" cy="1066801"/>
          </a:xfrm>
          <a:prstGeom prst="rect">
            <a:avLst/>
          </a:prstGeom>
        </p:spPr>
        <p:txBody>
          <a:bodyPr anchor="ctr"/>
          <a:lstStyle>
            <a:lvl1pPr>
              <a:defRPr b="0" i="0">
                <a:latin typeface="Franklin Gothic Medium Cond" panose="020B0606030402020204" pitchFamily="34" charset="0"/>
              </a:defRPr>
            </a:lvl1pPr>
          </a:lstStyle>
          <a:p>
            <a:r>
              <a:rPr lang="es-ES" dirty="0"/>
              <a:t>Haga clic para modificar el estilo de título del patrón</a:t>
            </a:r>
          </a:p>
        </p:txBody>
      </p:sp>
      <p:sp>
        <p:nvSpPr>
          <p:cNvPr id="3" name="Marcador de pie de página 2">
            <a:extLst>
              <a:ext uri="{FF2B5EF4-FFF2-40B4-BE49-F238E27FC236}">
                <a16:creationId xmlns:a16="http://schemas.microsoft.com/office/drawing/2014/main" id="{65B62BEF-C6FF-234F-8DF1-586B7CAAB8AC}"/>
              </a:ext>
            </a:extLst>
          </p:cNvPr>
          <p:cNvSpPr>
            <a:spLocks noGrp="1"/>
          </p:cNvSpPr>
          <p:nvPr>
            <p:ph type="ftr" sz="quarter" idx="10"/>
          </p:nvPr>
        </p:nvSpPr>
        <p:spPr/>
        <p:txBody>
          <a:bodyPr/>
          <a:lstStyle>
            <a:lvl1pPr>
              <a:defRPr b="0" i="0">
                <a:latin typeface="Franklin Gothic Medium Cond" panose="020B0606030402020204" pitchFamily="34" charset="0"/>
              </a:defRPr>
            </a:lvl1pPr>
          </a:lstStyle>
          <a:p>
            <a:endParaRPr lang="es-ES" dirty="0"/>
          </a:p>
        </p:txBody>
      </p:sp>
      <p:sp>
        <p:nvSpPr>
          <p:cNvPr id="4" name="Marcador de número de diapositiva 3">
            <a:extLst>
              <a:ext uri="{FF2B5EF4-FFF2-40B4-BE49-F238E27FC236}">
                <a16:creationId xmlns:a16="http://schemas.microsoft.com/office/drawing/2014/main" id="{3D37AA82-E8BF-2041-BF4C-DDDC7892D348}"/>
              </a:ext>
            </a:extLst>
          </p:cNvPr>
          <p:cNvSpPr>
            <a:spLocks noGrp="1"/>
          </p:cNvSpPr>
          <p:nvPr>
            <p:ph type="sldNum" sz="quarter" idx="11"/>
          </p:nvPr>
        </p:nvSpPr>
        <p:spPr/>
        <p:txBody>
          <a:bodyPr/>
          <a:lstStyle>
            <a:lvl1pPr>
              <a:defRPr b="0" i="0">
                <a:latin typeface="Franklin Gothic Medium Cond" panose="020B0606030402020204" pitchFamily="34" charset="0"/>
              </a:defRPr>
            </a:lvl1pPr>
          </a:lstStyle>
          <a:p>
            <a:fld id="{15ACC2D5-BD89-6443-9896-64EB5A56A063}" type="slidenum">
              <a:rPr lang="es-ES" smtClean="0"/>
              <a:pPr/>
              <a:t>‹Nº›</a:t>
            </a:fld>
            <a:endParaRPr lang="es-ES" dirty="0"/>
          </a:p>
        </p:txBody>
      </p:sp>
      <p:sp>
        <p:nvSpPr>
          <p:cNvPr id="7" name="Marcador de texto 6">
            <a:extLst>
              <a:ext uri="{FF2B5EF4-FFF2-40B4-BE49-F238E27FC236}">
                <a16:creationId xmlns:a16="http://schemas.microsoft.com/office/drawing/2014/main" id="{9D9F9CDA-2A7A-1E4F-A2B3-115910053FEC}"/>
              </a:ext>
            </a:extLst>
          </p:cNvPr>
          <p:cNvSpPr>
            <a:spLocks noGrp="1"/>
          </p:cNvSpPr>
          <p:nvPr>
            <p:ph type="body" sz="quarter" idx="12"/>
          </p:nvPr>
        </p:nvSpPr>
        <p:spPr>
          <a:xfrm>
            <a:off x="838200" y="1619480"/>
            <a:ext cx="9991725" cy="4328883"/>
          </a:xfrm>
          <a:prstGeom prst="rect">
            <a:avLst/>
          </a:prstGeom>
        </p:spPr>
        <p:txBody>
          <a:bodyPr numCol="3" spcCol="360000"/>
          <a:lstStyle>
            <a:lvl1pPr>
              <a:defRPr sz="1600" b="0" i="0">
                <a:latin typeface="Franklin Gothic Medium Cond" panose="020B0606030402020204" pitchFamily="34" charset="0"/>
              </a:defRPr>
            </a:lvl1pPr>
          </a:lstStyle>
          <a:p>
            <a:r>
              <a:rPr lang="es-ES"/>
              <a:t>Haga clic para modificar los estilos de texto del patrón
Segundo nivel
Tercer nivel
Cuarto nivel
Quinto nivel</a:t>
            </a:r>
          </a:p>
        </p:txBody>
      </p:sp>
    </p:spTree>
    <p:extLst>
      <p:ext uri="{BB962C8B-B14F-4D97-AF65-F5344CB8AC3E}">
        <p14:creationId xmlns:p14="http://schemas.microsoft.com/office/powerpoint/2010/main" val="3283575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EEA0-8BCB-45C8-BE63-540D9693D9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A74D9C-A8A3-4A8C-BC13-16579ED657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507EF6-1D73-405D-AA17-21BCF1C3DBF1}"/>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5" name="Footer Placeholder 4">
            <a:extLst>
              <a:ext uri="{FF2B5EF4-FFF2-40B4-BE49-F238E27FC236}">
                <a16:creationId xmlns:a16="http://schemas.microsoft.com/office/drawing/2014/main" id="{AAFCBDD4-1A0E-4BB0-9EAC-76A562076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D638F2-BC33-4BEF-8EEB-E0E53766B4C7}"/>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62655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08F9-95D3-4D9A-904A-02D53A700C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BFAE1-B83E-44AA-8603-35FA7DCF3B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3FA41-5C41-49E1-A7E1-5592F680F13A}"/>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5" name="Footer Placeholder 4">
            <a:extLst>
              <a:ext uri="{FF2B5EF4-FFF2-40B4-BE49-F238E27FC236}">
                <a16:creationId xmlns:a16="http://schemas.microsoft.com/office/drawing/2014/main" id="{02F6773F-47E6-4DC8-AA5B-DF1C20257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03A0B-4AD3-4D61-A9ED-E3B3D8C588D4}"/>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506957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0B7D-4361-4C88-A822-4E7CF761D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950704-609B-43C0-919A-FA35F7608D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A5E71A-4171-452F-924A-67A88D0A48C7}"/>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5" name="Footer Placeholder 4">
            <a:extLst>
              <a:ext uri="{FF2B5EF4-FFF2-40B4-BE49-F238E27FC236}">
                <a16:creationId xmlns:a16="http://schemas.microsoft.com/office/drawing/2014/main" id="{B765EC2F-967A-401A-8DF3-9B35600F4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AD359-0078-4AE3-AE1A-012CF76A8799}"/>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3497200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FC07-3EC4-4AA2-9CB8-DA4D3849D3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89AC6F-23B9-4A28-B3C1-D8EA96D397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D98386-1B95-4B37-BFF5-8A48C5665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853A57-9E45-4BA5-A59F-C1F9E5FAAEEF}"/>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6" name="Footer Placeholder 5">
            <a:extLst>
              <a:ext uri="{FF2B5EF4-FFF2-40B4-BE49-F238E27FC236}">
                <a16:creationId xmlns:a16="http://schemas.microsoft.com/office/drawing/2014/main" id="{B8689734-97D0-4F3E-A839-322162670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C8F97-2221-403A-8784-29E806C3AC7E}"/>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1103438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B0F0-5DCC-42DA-BA9A-6FABEA907A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BABD9F-481A-4A87-A285-1A81973F7E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9A3057-A19C-41B7-81E2-00E6F02F1E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D4CB07-BB73-4617-9E19-C67B1488E7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52287-69F0-4C45-8828-244F926F24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671B34-6D93-4D03-BD56-F8DD431EB995}"/>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8" name="Footer Placeholder 7">
            <a:extLst>
              <a:ext uri="{FF2B5EF4-FFF2-40B4-BE49-F238E27FC236}">
                <a16:creationId xmlns:a16="http://schemas.microsoft.com/office/drawing/2014/main" id="{D33C339B-17C4-4412-8BB8-098FBE0D5D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D615E9-E352-4DE7-BC2C-231A8F563058}"/>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1468511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006F-B7E3-4DEC-8003-51BB51F72F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77AC0D-30F8-4FA0-82BF-4522E0774FC2}"/>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4" name="Footer Placeholder 3">
            <a:extLst>
              <a:ext uri="{FF2B5EF4-FFF2-40B4-BE49-F238E27FC236}">
                <a16:creationId xmlns:a16="http://schemas.microsoft.com/office/drawing/2014/main" id="{52990E47-D04F-4A38-BCCF-6AC4D67358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6EAE09-38D6-47D3-A330-A6F98A2A8B72}"/>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35656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C2F7CD-D502-4CC9-82C0-A2BEFD244B59}"/>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3" name="Footer Placeholder 2">
            <a:extLst>
              <a:ext uri="{FF2B5EF4-FFF2-40B4-BE49-F238E27FC236}">
                <a16:creationId xmlns:a16="http://schemas.microsoft.com/office/drawing/2014/main" id="{4C54A362-6C30-4052-A250-FBBEA046CE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9227F2-A799-47A5-B4B7-1E45AC41D9F9}"/>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957964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D0A9-0DCA-45B5-A3CC-20206A55A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871800-D4CA-4D97-B526-3B4DB16172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1237D5-39BC-4124-B9AB-C3E3DF9A6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9DE17-C9F5-4345-A9F3-CADFA129E215}"/>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6" name="Footer Placeholder 5">
            <a:extLst>
              <a:ext uri="{FF2B5EF4-FFF2-40B4-BE49-F238E27FC236}">
                <a16:creationId xmlns:a16="http://schemas.microsoft.com/office/drawing/2014/main" id="{D4006FE7-87D2-4F55-8134-6A16C93B7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A00C92-240B-4338-80FA-988BC87FA0DE}"/>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632578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1981C-FC1F-42DE-9F04-8139CB6B9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F99D2A-FF04-44DF-90C6-BEA0E2A4E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59AF3D-5599-496C-9CAB-68937D5C2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92AC3-438D-4A39-BA65-D662CF8D8C8E}"/>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6" name="Footer Placeholder 5">
            <a:extLst>
              <a:ext uri="{FF2B5EF4-FFF2-40B4-BE49-F238E27FC236}">
                <a16:creationId xmlns:a16="http://schemas.microsoft.com/office/drawing/2014/main" id="{A629EA7D-0366-4864-976A-E521179FD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BF09E-A527-4D1D-AE5E-2D1F7B710BE8}"/>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252696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DC0DF64-BB06-824A-8346-15CA2F684D68}"/>
              </a:ext>
            </a:extLst>
          </p:cNvPr>
          <p:cNvSpPr>
            <a:spLocks noGrp="1"/>
          </p:cNvSpPr>
          <p:nvPr>
            <p:ph type="subTitle" idx="1" hasCustomPrompt="1"/>
          </p:nvPr>
        </p:nvSpPr>
        <p:spPr>
          <a:xfrm>
            <a:off x="430576" y="4391215"/>
            <a:ext cx="8621983" cy="958109"/>
          </a:xfrm>
          <a:prstGeom prst="rect">
            <a:avLst/>
          </a:prstGeom>
        </p:spPr>
        <p:txBody>
          <a:bodyPr/>
          <a:lstStyle>
            <a:lvl1pPr marL="0" indent="0" algn="l">
              <a:buNone/>
              <a:defRPr sz="2400" b="0" i="0">
                <a:latin typeface="Franklin Gothic Medium Cond" panose="020B06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7" name="Marcador de título 10">
            <a:extLst>
              <a:ext uri="{FF2B5EF4-FFF2-40B4-BE49-F238E27FC236}">
                <a16:creationId xmlns:a16="http://schemas.microsoft.com/office/drawing/2014/main" id="{B0DE5AC8-7201-3D4A-A02C-D4DB938D4C9E}"/>
              </a:ext>
            </a:extLst>
          </p:cNvPr>
          <p:cNvSpPr>
            <a:spLocks noGrp="1"/>
          </p:cNvSpPr>
          <p:nvPr>
            <p:ph type="title" hasCustomPrompt="1"/>
          </p:nvPr>
        </p:nvSpPr>
        <p:spPr>
          <a:xfrm>
            <a:off x="430576" y="3275635"/>
            <a:ext cx="8703264" cy="1115580"/>
          </a:xfrm>
          <a:prstGeom prst="rect">
            <a:avLst/>
          </a:prstGeom>
        </p:spPr>
        <p:txBody>
          <a:bodyPr vert="horz" lIns="91440" tIns="45720" rIns="91440" bIns="45720" rtlCol="0" anchor="b">
            <a:normAutofit/>
          </a:bodyPr>
          <a:lstStyle>
            <a:lvl1pPr>
              <a:defRPr b="0" i="0">
                <a:latin typeface="Franklin Gothic Medium Cond" panose="020B0606030402020204" pitchFamily="34" charset="0"/>
              </a:defRPr>
            </a:lvl1pPr>
          </a:lstStyle>
          <a:p>
            <a:r>
              <a:rPr lang="es-ES" dirty="0"/>
              <a:t>HAGA CLIC PARA MODIFICAR EL ESTILO DE TÍTULO DEL PATRÓN</a:t>
            </a:r>
          </a:p>
        </p:txBody>
      </p:sp>
    </p:spTree>
    <p:extLst>
      <p:ext uri="{BB962C8B-B14F-4D97-AF65-F5344CB8AC3E}">
        <p14:creationId xmlns:p14="http://schemas.microsoft.com/office/powerpoint/2010/main" val="198915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83CDE-285A-430A-82E2-801849D404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59CAC4-7B18-4804-9F5C-E8B6B5CC3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1588E-D0E1-4185-852F-49BAE690F8FB}"/>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5" name="Footer Placeholder 4">
            <a:extLst>
              <a:ext uri="{FF2B5EF4-FFF2-40B4-BE49-F238E27FC236}">
                <a16:creationId xmlns:a16="http://schemas.microsoft.com/office/drawing/2014/main" id="{58A4BE69-E08B-4B7B-8016-9C2E777B3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AFFDE-EE1E-4979-A804-62D3B5663807}"/>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141081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7D2DA-52BD-4D7D-8E18-7F7583D67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B95448-3C90-4FE2-9041-F0B2583E65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E0DE4-83D5-48EF-85C1-9CDBEC40F53E}"/>
              </a:ext>
            </a:extLst>
          </p:cNvPr>
          <p:cNvSpPr>
            <a:spLocks noGrp="1"/>
          </p:cNvSpPr>
          <p:nvPr>
            <p:ph type="dt" sz="half" idx="10"/>
          </p:nvPr>
        </p:nvSpPr>
        <p:spPr/>
        <p:txBody>
          <a:bodyPr/>
          <a:lstStyle/>
          <a:p>
            <a:fld id="{58DA331A-FAD1-4A7D-B4ED-65EB8A94DC73}" type="datetimeFigureOut">
              <a:rPr lang="en-US" smtClean="0"/>
              <a:t>11/19/2019</a:t>
            </a:fld>
            <a:endParaRPr lang="en-US"/>
          </a:p>
        </p:txBody>
      </p:sp>
      <p:sp>
        <p:nvSpPr>
          <p:cNvPr id="5" name="Footer Placeholder 4">
            <a:extLst>
              <a:ext uri="{FF2B5EF4-FFF2-40B4-BE49-F238E27FC236}">
                <a16:creationId xmlns:a16="http://schemas.microsoft.com/office/drawing/2014/main" id="{7D5593FF-4EDD-4F84-9CF1-9A05167CA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24B2F-1EF9-4931-8835-01595B290FD4}"/>
              </a:ext>
            </a:extLst>
          </p:cNvPr>
          <p:cNvSpPr>
            <a:spLocks noGrp="1"/>
          </p:cNvSpPr>
          <p:nvPr>
            <p:ph type="sldNum" sz="quarter" idx="12"/>
          </p:nvPr>
        </p:nvSpPr>
        <p:spPr/>
        <p:txBody>
          <a:bodyPr/>
          <a:lstStyle/>
          <a:p>
            <a:fld id="{9175263A-EEBE-4043-A058-6DD3B7268C30}" type="slidenum">
              <a:rPr lang="en-US" smtClean="0"/>
              <a:t>‹Nº›</a:t>
            </a:fld>
            <a:endParaRPr lang="en-US"/>
          </a:p>
        </p:txBody>
      </p:sp>
    </p:spTree>
    <p:extLst>
      <p:ext uri="{BB962C8B-B14F-4D97-AF65-F5344CB8AC3E}">
        <p14:creationId xmlns:p14="http://schemas.microsoft.com/office/powerpoint/2010/main" val="273082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81B1DF8E-48E6-704C-A048-1843B55FB4F3}"/>
              </a:ext>
            </a:extLst>
          </p:cNvPr>
          <p:cNvSpPr>
            <a:spLocks noGrp="1"/>
          </p:cNvSpPr>
          <p:nvPr>
            <p:ph type="title" hasCustomPrompt="1"/>
          </p:nvPr>
        </p:nvSpPr>
        <p:spPr>
          <a:xfrm>
            <a:off x="430576" y="2291788"/>
            <a:ext cx="8815024" cy="1574940"/>
          </a:xfrm>
          <a:prstGeom prst="rect">
            <a:avLst/>
          </a:prstGeom>
        </p:spPr>
        <p:txBody>
          <a:bodyPr anchor="b"/>
          <a:lstStyle>
            <a:lvl1pPr>
              <a:defRPr sz="2800" b="0" i="0">
                <a:latin typeface="Franklin Gothic Medium Cond" panose="020B0606030402020204" pitchFamily="34" charset="0"/>
              </a:defRPr>
            </a:lvl1pPr>
          </a:lstStyle>
          <a:p>
            <a:r>
              <a:rPr lang="es-ES" dirty="0"/>
              <a:t>HAGA CLIC PARA MODIFICAR EL ESTILO DE TÍTULO DEL PATRÓN</a:t>
            </a:r>
          </a:p>
        </p:txBody>
      </p:sp>
      <p:sp>
        <p:nvSpPr>
          <p:cNvPr id="11" name="Marcador de texto 10">
            <a:extLst>
              <a:ext uri="{FF2B5EF4-FFF2-40B4-BE49-F238E27FC236}">
                <a16:creationId xmlns:a16="http://schemas.microsoft.com/office/drawing/2014/main" id="{0D96039D-BA05-5449-8711-754D30E002BD}"/>
              </a:ext>
            </a:extLst>
          </p:cNvPr>
          <p:cNvSpPr>
            <a:spLocks noGrp="1"/>
          </p:cNvSpPr>
          <p:nvPr>
            <p:ph type="body" sz="quarter" idx="10" hasCustomPrompt="1"/>
          </p:nvPr>
        </p:nvSpPr>
        <p:spPr>
          <a:xfrm>
            <a:off x="430213" y="4005263"/>
            <a:ext cx="8957627" cy="1446212"/>
          </a:xfrm>
          <a:prstGeom prst="rect">
            <a:avLst/>
          </a:prstGeom>
        </p:spPr>
        <p:txBody>
          <a:bodyPr/>
          <a:lstStyle>
            <a:lvl1pPr marL="0" indent="0">
              <a:buNone/>
              <a:defRPr sz="2400" b="0" i="0">
                <a:solidFill>
                  <a:schemeClr val="tx1"/>
                </a:solidFill>
                <a:latin typeface="Franklin Gothic Medium Cond" panose="020B0606030402020204" pitchFamily="34" charset="0"/>
              </a:defRPr>
            </a:lvl1pPr>
          </a:lstStyle>
          <a:p>
            <a:r>
              <a:rPr lang="es-ES" dirty="0"/>
              <a:t>HAGA CLIC PARA MODIFICAR LOS ESTILOS DE TEXTO DEL PATRÓN
SEGUNDO NIVEL
TERCER NIVEL
CUARTO NIVEL
QUINTO NIVEL</a:t>
            </a:r>
          </a:p>
        </p:txBody>
      </p:sp>
    </p:spTree>
    <p:extLst>
      <p:ext uri="{BB962C8B-B14F-4D97-AF65-F5344CB8AC3E}">
        <p14:creationId xmlns:p14="http://schemas.microsoft.com/office/powerpoint/2010/main" val="274028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Marcador de pie de página 4">
            <a:extLst>
              <a:ext uri="{FF2B5EF4-FFF2-40B4-BE49-F238E27FC236}">
                <a16:creationId xmlns:a16="http://schemas.microsoft.com/office/drawing/2014/main" id="{7BAE4D1C-965B-A24F-A1AF-C59EEADE6659}"/>
              </a:ext>
            </a:extLst>
          </p:cNvPr>
          <p:cNvSpPr>
            <a:spLocks noGrp="1"/>
          </p:cNvSpPr>
          <p:nvPr>
            <p:ph type="ftr" sz="quarter" idx="3"/>
          </p:nvPr>
        </p:nvSpPr>
        <p:spPr>
          <a:xfrm>
            <a:off x="1206499" y="6356350"/>
            <a:ext cx="4114800" cy="365125"/>
          </a:xfrm>
          <a:prstGeom prst="rect">
            <a:avLst/>
          </a:prstGeom>
        </p:spPr>
        <p:txBody>
          <a:bodyPr/>
          <a:lstStyle>
            <a:lvl1pPr>
              <a:defRPr sz="1600" b="0" i="0">
                <a:solidFill>
                  <a:srgbClr val="69B587"/>
                </a:solidFill>
                <a:latin typeface="Franklin Gothic Medium Cond" panose="020B0606030402020204" pitchFamily="34" charset="0"/>
              </a:defRPr>
            </a:lvl1pPr>
          </a:lstStyle>
          <a:p>
            <a:endParaRPr lang="es-ES" dirty="0"/>
          </a:p>
        </p:txBody>
      </p:sp>
      <p:sp>
        <p:nvSpPr>
          <p:cNvPr id="8" name="Marcador de número de diapositiva 5">
            <a:extLst>
              <a:ext uri="{FF2B5EF4-FFF2-40B4-BE49-F238E27FC236}">
                <a16:creationId xmlns:a16="http://schemas.microsoft.com/office/drawing/2014/main" id="{581339C7-C7BF-4F48-B57C-95ACFF9D1F6A}"/>
              </a:ext>
            </a:extLst>
          </p:cNvPr>
          <p:cNvSpPr>
            <a:spLocks noGrp="1"/>
          </p:cNvSpPr>
          <p:nvPr>
            <p:ph type="sldNum" sz="quarter" idx="4"/>
          </p:nvPr>
        </p:nvSpPr>
        <p:spPr>
          <a:xfrm>
            <a:off x="309684" y="6356350"/>
            <a:ext cx="691662" cy="365125"/>
          </a:xfrm>
          <a:prstGeom prst="rect">
            <a:avLst/>
          </a:prstGeom>
        </p:spPr>
        <p:txBody>
          <a:bodyPr/>
          <a:lstStyle>
            <a:lvl1pPr>
              <a:defRPr sz="1600" b="0" i="0">
                <a:solidFill>
                  <a:srgbClr val="69B587"/>
                </a:solidFill>
                <a:latin typeface="Franklin Gothic Medium Cond" panose="020B0606030402020204" pitchFamily="34" charset="0"/>
              </a:defRPr>
            </a:lvl1pPr>
          </a:lstStyle>
          <a:p>
            <a:fld id="{15ACC2D5-BD89-6443-9896-64EB5A56A063}" type="slidenum">
              <a:rPr lang="es-ES" smtClean="0"/>
              <a:pPr/>
              <a:t>‹Nº›</a:t>
            </a:fld>
            <a:endParaRPr lang="es-ES" dirty="0"/>
          </a:p>
        </p:txBody>
      </p:sp>
      <p:sp>
        <p:nvSpPr>
          <p:cNvPr id="9" name="Título 8">
            <a:extLst>
              <a:ext uri="{FF2B5EF4-FFF2-40B4-BE49-F238E27FC236}">
                <a16:creationId xmlns:a16="http://schemas.microsoft.com/office/drawing/2014/main" id="{1A274C87-CEB9-2C48-A058-9C44F0EDC6BB}"/>
              </a:ext>
            </a:extLst>
          </p:cNvPr>
          <p:cNvSpPr>
            <a:spLocks noGrp="1"/>
          </p:cNvSpPr>
          <p:nvPr>
            <p:ph type="title"/>
          </p:nvPr>
        </p:nvSpPr>
        <p:spPr>
          <a:xfrm>
            <a:off x="838200" y="365126"/>
            <a:ext cx="10515600" cy="1056050"/>
          </a:xfrm>
          <a:prstGeom prst="rect">
            <a:avLst/>
          </a:prstGeom>
        </p:spPr>
        <p:txBody>
          <a:bodyPr anchor="ctr"/>
          <a:lstStyle>
            <a:lvl1pPr>
              <a:defRPr sz="3200" b="0" i="0">
                <a:latin typeface="Franklin Gothic Medium Cond" panose="020B0606030402020204" pitchFamily="34" charset="0"/>
              </a:defRPr>
            </a:lvl1pPr>
          </a:lstStyle>
          <a:p>
            <a:r>
              <a:rPr lang="es-ES" dirty="0"/>
              <a:t>Haga clic para modificar el estilo de título del patrón</a:t>
            </a:r>
          </a:p>
        </p:txBody>
      </p:sp>
      <p:sp>
        <p:nvSpPr>
          <p:cNvPr id="11" name="Marcador de texto 10">
            <a:extLst>
              <a:ext uri="{FF2B5EF4-FFF2-40B4-BE49-F238E27FC236}">
                <a16:creationId xmlns:a16="http://schemas.microsoft.com/office/drawing/2014/main" id="{05FFC0E2-2440-8842-9F57-710BBD36ACC2}"/>
              </a:ext>
            </a:extLst>
          </p:cNvPr>
          <p:cNvSpPr>
            <a:spLocks noGrp="1"/>
          </p:cNvSpPr>
          <p:nvPr>
            <p:ph type="body" sz="quarter" idx="10"/>
          </p:nvPr>
        </p:nvSpPr>
        <p:spPr>
          <a:xfrm>
            <a:off x="838200" y="1608463"/>
            <a:ext cx="8901112" cy="4747887"/>
          </a:xfrm>
          <a:prstGeom prst="rect">
            <a:avLst/>
          </a:prstGeom>
        </p:spPr>
        <p:txBody>
          <a:bodyPr/>
          <a:lstStyle>
            <a:lvl1pPr>
              <a:defRPr sz="2400" b="0" i="0">
                <a:latin typeface="Franklin Gothic Medium Cond" panose="020B0606030402020204" pitchFamily="34" charset="0"/>
              </a:defRPr>
            </a:lvl1pPr>
          </a:lstStyle>
          <a:p>
            <a:r>
              <a:rPr lang="es-ES" dirty="0"/>
              <a:t>Haga clic para modificar los estilos de texto del patrón
Segundo nivel
Tercer nivel
Cuarto nivel
Quinto nivel</a:t>
            </a:r>
          </a:p>
        </p:txBody>
      </p:sp>
    </p:spTree>
    <p:extLst>
      <p:ext uri="{BB962C8B-B14F-4D97-AF65-F5344CB8AC3E}">
        <p14:creationId xmlns:p14="http://schemas.microsoft.com/office/powerpoint/2010/main" val="244125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7" name="Marcador de pie de página 4">
            <a:extLst>
              <a:ext uri="{FF2B5EF4-FFF2-40B4-BE49-F238E27FC236}">
                <a16:creationId xmlns:a16="http://schemas.microsoft.com/office/drawing/2014/main" id="{7BAE4D1C-965B-A24F-A1AF-C59EEADE6659}"/>
              </a:ext>
            </a:extLst>
          </p:cNvPr>
          <p:cNvSpPr>
            <a:spLocks noGrp="1"/>
          </p:cNvSpPr>
          <p:nvPr>
            <p:ph type="ftr" sz="quarter" idx="3"/>
          </p:nvPr>
        </p:nvSpPr>
        <p:spPr>
          <a:xfrm>
            <a:off x="1206499" y="6356350"/>
            <a:ext cx="4114800" cy="365125"/>
          </a:xfrm>
          <a:prstGeom prst="rect">
            <a:avLst/>
          </a:prstGeom>
        </p:spPr>
        <p:txBody>
          <a:bodyPr/>
          <a:lstStyle>
            <a:lvl1pPr>
              <a:defRPr sz="1600" b="0" i="0">
                <a:solidFill>
                  <a:srgbClr val="69B587"/>
                </a:solidFill>
                <a:latin typeface="Franklin Gothic Medium Cond" panose="020B0606030402020204" pitchFamily="34" charset="0"/>
              </a:defRPr>
            </a:lvl1pPr>
          </a:lstStyle>
          <a:p>
            <a:endParaRPr lang="es-ES" dirty="0"/>
          </a:p>
        </p:txBody>
      </p:sp>
      <p:sp>
        <p:nvSpPr>
          <p:cNvPr id="8" name="Marcador de número de diapositiva 5">
            <a:extLst>
              <a:ext uri="{FF2B5EF4-FFF2-40B4-BE49-F238E27FC236}">
                <a16:creationId xmlns:a16="http://schemas.microsoft.com/office/drawing/2014/main" id="{581339C7-C7BF-4F48-B57C-95ACFF9D1F6A}"/>
              </a:ext>
            </a:extLst>
          </p:cNvPr>
          <p:cNvSpPr>
            <a:spLocks noGrp="1"/>
          </p:cNvSpPr>
          <p:nvPr>
            <p:ph type="sldNum" sz="quarter" idx="4"/>
          </p:nvPr>
        </p:nvSpPr>
        <p:spPr>
          <a:xfrm>
            <a:off x="309684" y="6356350"/>
            <a:ext cx="691662" cy="365125"/>
          </a:xfrm>
          <a:prstGeom prst="rect">
            <a:avLst/>
          </a:prstGeom>
        </p:spPr>
        <p:txBody>
          <a:bodyPr/>
          <a:lstStyle>
            <a:lvl1pPr>
              <a:defRPr sz="1600" b="0" i="0">
                <a:solidFill>
                  <a:srgbClr val="69B587"/>
                </a:solidFill>
                <a:latin typeface="Franklin Gothic Medium Cond" panose="020B0606030402020204" pitchFamily="34" charset="0"/>
              </a:defRPr>
            </a:lvl1pPr>
          </a:lstStyle>
          <a:p>
            <a:fld id="{15ACC2D5-BD89-6443-9896-64EB5A56A063}" type="slidenum">
              <a:rPr lang="es-ES" smtClean="0"/>
              <a:pPr/>
              <a:t>‹Nº›</a:t>
            </a:fld>
            <a:endParaRPr lang="es-ES" dirty="0"/>
          </a:p>
        </p:txBody>
      </p:sp>
      <p:sp>
        <p:nvSpPr>
          <p:cNvPr id="9" name="Título 8">
            <a:extLst>
              <a:ext uri="{FF2B5EF4-FFF2-40B4-BE49-F238E27FC236}">
                <a16:creationId xmlns:a16="http://schemas.microsoft.com/office/drawing/2014/main" id="{1A274C87-CEB9-2C48-A058-9C44F0EDC6BB}"/>
              </a:ext>
            </a:extLst>
          </p:cNvPr>
          <p:cNvSpPr>
            <a:spLocks noGrp="1"/>
          </p:cNvSpPr>
          <p:nvPr>
            <p:ph type="title"/>
          </p:nvPr>
        </p:nvSpPr>
        <p:spPr>
          <a:xfrm>
            <a:off x="838200" y="365126"/>
            <a:ext cx="10515600" cy="1056050"/>
          </a:xfrm>
          <a:prstGeom prst="rect">
            <a:avLst/>
          </a:prstGeom>
        </p:spPr>
        <p:txBody>
          <a:bodyPr anchor="ctr"/>
          <a:lstStyle>
            <a:lvl1pPr>
              <a:defRPr sz="3200" b="0" i="0">
                <a:latin typeface="Franklin Gothic Medium Cond" panose="020B0606030402020204" pitchFamily="34" charset="0"/>
              </a:defRPr>
            </a:lvl1pPr>
          </a:lstStyle>
          <a:p>
            <a:r>
              <a:rPr lang="es-ES" dirty="0"/>
              <a:t>Haga clic para modificar el estilo de título del patrón</a:t>
            </a:r>
          </a:p>
        </p:txBody>
      </p:sp>
    </p:spTree>
    <p:extLst>
      <p:ext uri="{BB962C8B-B14F-4D97-AF65-F5344CB8AC3E}">
        <p14:creationId xmlns:p14="http://schemas.microsoft.com/office/powerpoint/2010/main" val="2601798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42A47-FE23-BC4D-AC2C-E9ACACEFA6C8}"/>
              </a:ext>
            </a:extLst>
          </p:cNvPr>
          <p:cNvSpPr>
            <a:spLocks noGrp="1"/>
          </p:cNvSpPr>
          <p:nvPr>
            <p:ph type="title"/>
          </p:nvPr>
        </p:nvSpPr>
        <p:spPr>
          <a:xfrm>
            <a:off x="838200" y="365126"/>
            <a:ext cx="9312275" cy="1067068"/>
          </a:xfrm>
          <a:prstGeom prst="rect">
            <a:avLst/>
          </a:prstGeom>
        </p:spPr>
        <p:txBody>
          <a:bodyPr anchor="ctr"/>
          <a:lstStyle>
            <a:lvl1pPr>
              <a:defRPr sz="3200" b="0" i="0">
                <a:latin typeface="Franklin Gothic Medium Cond" panose="020B0606030402020204" pitchFamily="34" charset="0"/>
              </a:defRPr>
            </a:lvl1pPr>
          </a:lstStyle>
          <a:p>
            <a:r>
              <a:rPr lang="es-ES" dirty="0"/>
              <a:t>Haga clic para modificar el estilo de título del patrón</a:t>
            </a:r>
          </a:p>
        </p:txBody>
      </p:sp>
      <p:sp>
        <p:nvSpPr>
          <p:cNvPr id="3" name="Marcador de pie de página 2">
            <a:extLst>
              <a:ext uri="{FF2B5EF4-FFF2-40B4-BE49-F238E27FC236}">
                <a16:creationId xmlns:a16="http://schemas.microsoft.com/office/drawing/2014/main" id="{F28E2224-2F77-FF42-A7EC-97E8F5D07715}"/>
              </a:ext>
            </a:extLst>
          </p:cNvPr>
          <p:cNvSpPr>
            <a:spLocks noGrp="1"/>
          </p:cNvSpPr>
          <p:nvPr>
            <p:ph type="ftr" sz="quarter" idx="10"/>
          </p:nvPr>
        </p:nvSpPr>
        <p:spPr/>
        <p:txBody>
          <a:bodyPr/>
          <a:lstStyle>
            <a:lvl1pPr>
              <a:defRPr b="0" i="0">
                <a:latin typeface="Franklin Gothic Medium Cond" panose="020B0606030402020204" pitchFamily="34" charset="0"/>
              </a:defRPr>
            </a:lvl1pPr>
          </a:lstStyle>
          <a:p>
            <a:endParaRPr lang="es-ES" dirty="0"/>
          </a:p>
        </p:txBody>
      </p:sp>
      <p:sp>
        <p:nvSpPr>
          <p:cNvPr id="4" name="Marcador de número de diapositiva 3">
            <a:extLst>
              <a:ext uri="{FF2B5EF4-FFF2-40B4-BE49-F238E27FC236}">
                <a16:creationId xmlns:a16="http://schemas.microsoft.com/office/drawing/2014/main" id="{09EB2E96-205A-D84C-BC90-FD3FE9B5C4E1}"/>
              </a:ext>
            </a:extLst>
          </p:cNvPr>
          <p:cNvSpPr>
            <a:spLocks noGrp="1"/>
          </p:cNvSpPr>
          <p:nvPr>
            <p:ph type="sldNum" sz="quarter" idx="11"/>
          </p:nvPr>
        </p:nvSpPr>
        <p:spPr/>
        <p:txBody>
          <a:bodyPr/>
          <a:lstStyle>
            <a:lvl1pPr>
              <a:defRPr b="0" i="0">
                <a:latin typeface="Franklin Gothic Medium Cond" panose="020B0606030402020204" pitchFamily="34" charset="0"/>
              </a:defRPr>
            </a:lvl1pPr>
          </a:lstStyle>
          <a:p>
            <a:fld id="{15ACC2D5-BD89-6443-9896-64EB5A56A063}" type="slidenum">
              <a:rPr lang="es-ES" smtClean="0"/>
              <a:pPr/>
              <a:t>‹Nº›</a:t>
            </a:fld>
            <a:endParaRPr lang="es-ES" dirty="0"/>
          </a:p>
        </p:txBody>
      </p:sp>
      <p:sp>
        <p:nvSpPr>
          <p:cNvPr id="6" name="Marcador de posición de imagen 5">
            <a:extLst>
              <a:ext uri="{FF2B5EF4-FFF2-40B4-BE49-F238E27FC236}">
                <a16:creationId xmlns:a16="http://schemas.microsoft.com/office/drawing/2014/main" id="{DB47FBF6-6890-7945-BE41-4DF34701300E}"/>
              </a:ext>
            </a:extLst>
          </p:cNvPr>
          <p:cNvSpPr>
            <a:spLocks noGrp="1"/>
          </p:cNvSpPr>
          <p:nvPr>
            <p:ph type="pic" sz="quarter" idx="12"/>
          </p:nvPr>
        </p:nvSpPr>
        <p:spPr>
          <a:xfrm>
            <a:off x="838200" y="1608463"/>
            <a:ext cx="9312275" cy="4630412"/>
          </a:xfrm>
          <a:prstGeom prst="rect">
            <a:avLst/>
          </a:prstGeom>
        </p:spPr>
        <p:txBody>
          <a:bodyPr/>
          <a:lstStyle>
            <a:lvl1pPr>
              <a:defRPr b="0" i="0">
                <a:latin typeface="Franklin Gothic Medium Cond" panose="020B0606030402020204" pitchFamily="34" charset="0"/>
              </a:defRPr>
            </a:lvl1pPr>
          </a:lstStyle>
          <a:p>
            <a:endParaRPr lang="es-ES" dirty="0"/>
          </a:p>
        </p:txBody>
      </p:sp>
    </p:spTree>
    <p:extLst>
      <p:ext uri="{BB962C8B-B14F-4D97-AF65-F5344CB8AC3E}">
        <p14:creationId xmlns:p14="http://schemas.microsoft.com/office/powerpoint/2010/main" val="11816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593289-EE21-9341-8EED-08253A5E268E}"/>
              </a:ext>
            </a:extLst>
          </p:cNvPr>
          <p:cNvSpPr>
            <a:spLocks noGrp="1"/>
          </p:cNvSpPr>
          <p:nvPr>
            <p:ph type="title"/>
          </p:nvPr>
        </p:nvSpPr>
        <p:spPr>
          <a:xfrm>
            <a:off x="838200" y="365125"/>
            <a:ext cx="9196388" cy="1125768"/>
          </a:xfrm>
          <a:prstGeom prst="rect">
            <a:avLst/>
          </a:prstGeom>
        </p:spPr>
        <p:txBody>
          <a:bodyPr anchor="ctr"/>
          <a:lstStyle>
            <a:lvl1pPr>
              <a:defRPr sz="3200" b="0" i="0">
                <a:latin typeface="Franklin Gothic Medium Cond" panose="020B0606030402020204" pitchFamily="34" charset="0"/>
              </a:defRPr>
            </a:lvl1pPr>
          </a:lstStyle>
          <a:p>
            <a:r>
              <a:rPr lang="es-ES" dirty="0"/>
              <a:t>Haga clic para modificar el estilo de título del patrón</a:t>
            </a:r>
          </a:p>
        </p:txBody>
      </p:sp>
      <p:sp>
        <p:nvSpPr>
          <p:cNvPr id="3" name="Marcador de pie de página 2">
            <a:extLst>
              <a:ext uri="{FF2B5EF4-FFF2-40B4-BE49-F238E27FC236}">
                <a16:creationId xmlns:a16="http://schemas.microsoft.com/office/drawing/2014/main" id="{FBFA4353-95C1-9B44-9EE7-4B7FC30790F6}"/>
              </a:ext>
            </a:extLst>
          </p:cNvPr>
          <p:cNvSpPr>
            <a:spLocks noGrp="1"/>
          </p:cNvSpPr>
          <p:nvPr>
            <p:ph type="ftr" sz="quarter" idx="10"/>
          </p:nvPr>
        </p:nvSpPr>
        <p:spPr/>
        <p:txBody>
          <a:bodyPr/>
          <a:lstStyle>
            <a:lvl1pPr>
              <a:defRPr b="0" i="0">
                <a:latin typeface="Franklin Gothic Medium Cond" panose="020B0606030402020204" pitchFamily="34" charset="0"/>
              </a:defRPr>
            </a:lvl1pPr>
          </a:lstStyle>
          <a:p>
            <a:endParaRPr lang="es-ES" dirty="0"/>
          </a:p>
        </p:txBody>
      </p:sp>
      <p:sp>
        <p:nvSpPr>
          <p:cNvPr id="4" name="Marcador de número de diapositiva 3">
            <a:extLst>
              <a:ext uri="{FF2B5EF4-FFF2-40B4-BE49-F238E27FC236}">
                <a16:creationId xmlns:a16="http://schemas.microsoft.com/office/drawing/2014/main" id="{454B20D4-F6BA-444A-94C5-0712F10DD45F}"/>
              </a:ext>
            </a:extLst>
          </p:cNvPr>
          <p:cNvSpPr>
            <a:spLocks noGrp="1"/>
          </p:cNvSpPr>
          <p:nvPr>
            <p:ph type="sldNum" sz="quarter" idx="11"/>
          </p:nvPr>
        </p:nvSpPr>
        <p:spPr/>
        <p:txBody>
          <a:bodyPr/>
          <a:lstStyle>
            <a:lvl1pPr>
              <a:defRPr b="0" i="0">
                <a:latin typeface="Franklin Gothic Medium Cond" panose="020B0606030402020204" pitchFamily="34" charset="0"/>
              </a:defRPr>
            </a:lvl1pPr>
          </a:lstStyle>
          <a:p>
            <a:fld id="{15ACC2D5-BD89-6443-9896-64EB5A56A063}" type="slidenum">
              <a:rPr lang="es-ES" smtClean="0"/>
              <a:pPr/>
              <a:t>‹Nº›</a:t>
            </a:fld>
            <a:endParaRPr lang="es-ES" dirty="0"/>
          </a:p>
        </p:txBody>
      </p:sp>
      <p:sp>
        <p:nvSpPr>
          <p:cNvPr id="6" name="Marcador de gráfico 5">
            <a:extLst>
              <a:ext uri="{FF2B5EF4-FFF2-40B4-BE49-F238E27FC236}">
                <a16:creationId xmlns:a16="http://schemas.microsoft.com/office/drawing/2014/main" id="{E35D2655-0138-E641-AD5A-6FDB2BA984BE}"/>
              </a:ext>
            </a:extLst>
          </p:cNvPr>
          <p:cNvSpPr>
            <a:spLocks noGrp="1"/>
          </p:cNvSpPr>
          <p:nvPr>
            <p:ph type="chart" sz="quarter" idx="12"/>
          </p:nvPr>
        </p:nvSpPr>
        <p:spPr>
          <a:xfrm>
            <a:off x="838200" y="1619480"/>
            <a:ext cx="9196388" cy="4608283"/>
          </a:xfrm>
          <a:prstGeom prst="rect">
            <a:avLst/>
          </a:prstGeom>
        </p:spPr>
        <p:txBody>
          <a:bodyPr/>
          <a:lstStyle>
            <a:lvl1pPr>
              <a:defRPr b="0" i="0">
                <a:latin typeface="Franklin Gothic Medium Cond" panose="020B0606030402020204" pitchFamily="34" charset="0"/>
              </a:defRPr>
            </a:lvl1pPr>
          </a:lstStyle>
          <a:p>
            <a:endParaRPr lang="es-ES" dirty="0"/>
          </a:p>
        </p:txBody>
      </p:sp>
    </p:spTree>
    <p:extLst>
      <p:ext uri="{BB962C8B-B14F-4D97-AF65-F5344CB8AC3E}">
        <p14:creationId xmlns:p14="http://schemas.microsoft.com/office/powerpoint/2010/main" val="58337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CB1AA-F34D-CD49-B7C3-3597B5777E70}"/>
              </a:ext>
            </a:extLst>
          </p:cNvPr>
          <p:cNvSpPr>
            <a:spLocks noGrp="1"/>
          </p:cNvSpPr>
          <p:nvPr>
            <p:ph type="title"/>
          </p:nvPr>
        </p:nvSpPr>
        <p:spPr>
          <a:xfrm>
            <a:off x="838200" y="365125"/>
            <a:ext cx="10515600" cy="1067067"/>
          </a:xfrm>
          <a:prstGeom prst="rect">
            <a:avLst/>
          </a:prstGeom>
        </p:spPr>
        <p:txBody>
          <a:bodyPr anchor="ctr"/>
          <a:lstStyle>
            <a:lvl1pPr>
              <a:defRPr b="1" i="0">
                <a:latin typeface="Franklin Gothic Demi Cond" panose="020B0603020102020204" pitchFamily="34" charset="0"/>
              </a:defRPr>
            </a:lvl1pPr>
          </a:lstStyle>
          <a:p>
            <a:r>
              <a:rPr lang="es-ES" dirty="0"/>
              <a:t>Haga clic para modificar el estilo de título del patrón</a:t>
            </a:r>
          </a:p>
        </p:txBody>
      </p:sp>
      <p:sp>
        <p:nvSpPr>
          <p:cNvPr id="3" name="Marcador de pie de página 2">
            <a:extLst>
              <a:ext uri="{FF2B5EF4-FFF2-40B4-BE49-F238E27FC236}">
                <a16:creationId xmlns:a16="http://schemas.microsoft.com/office/drawing/2014/main" id="{7F7BEBFF-90C8-3145-A9F5-614F7163FF05}"/>
              </a:ext>
            </a:extLst>
          </p:cNvPr>
          <p:cNvSpPr>
            <a:spLocks noGrp="1"/>
          </p:cNvSpPr>
          <p:nvPr>
            <p:ph type="ftr" sz="quarter" idx="10"/>
          </p:nvPr>
        </p:nvSpPr>
        <p:spPr/>
        <p:txBody>
          <a:bodyPr/>
          <a:lstStyle>
            <a:lvl1pPr>
              <a:defRPr b="1" i="0">
                <a:latin typeface="Franklin Gothic Demi Cond" panose="020B0603020102020204" pitchFamily="34" charset="0"/>
              </a:defRPr>
            </a:lvl1pPr>
          </a:lstStyle>
          <a:p>
            <a:endParaRPr lang="es-ES" dirty="0"/>
          </a:p>
        </p:txBody>
      </p:sp>
      <p:sp>
        <p:nvSpPr>
          <p:cNvPr id="4" name="Marcador de número de diapositiva 3">
            <a:extLst>
              <a:ext uri="{FF2B5EF4-FFF2-40B4-BE49-F238E27FC236}">
                <a16:creationId xmlns:a16="http://schemas.microsoft.com/office/drawing/2014/main" id="{7BD83ACD-C851-874B-A8FF-0C8F211706F5}"/>
              </a:ext>
            </a:extLst>
          </p:cNvPr>
          <p:cNvSpPr>
            <a:spLocks noGrp="1"/>
          </p:cNvSpPr>
          <p:nvPr>
            <p:ph type="sldNum" sz="quarter" idx="11"/>
          </p:nvPr>
        </p:nvSpPr>
        <p:spPr/>
        <p:txBody>
          <a:bodyPr/>
          <a:lstStyle>
            <a:lvl1pPr>
              <a:defRPr b="1" i="0">
                <a:latin typeface="Franklin Gothic Demi Cond" panose="020B0603020102020204" pitchFamily="34" charset="0"/>
              </a:defRPr>
            </a:lvl1pPr>
          </a:lstStyle>
          <a:p>
            <a:fld id="{15ACC2D5-BD89-6443-9896-64EB5A56A063}" type="slidenum">
              <a:rPr lang="es-ES" smtClean="0"/>
              <a:pPr/>
              <a:t>‹Nº›</a:t>
            </a:fld>
            <a:endParaRPr lang="es-ES" dirty="0"/>
          </a:p>
        </p:txBody>
      </p:sp>
      <p:sp>
        <p:nvSpPr>
          <p:cNvPr id="6" name="Marcador de tabla 5">
            <a:extLst>
              <a:ext uri="{FF2B5EF4-FFF2-40B4-BE49-F238E27FC236}">
                <a16:creationId xmlns:a16="http://schemas.microsoft.com/office/drawing/2014/main" id="{CED5147E-B679-594C-A641-DCEF6B38A8B6}"/>
              </a:ext>
            </a:extLst>
          </p:cNvPr>
          <p:cNvSpPr>
            <a:spLocks noGrp="1"/>
          </p:cNvSpPr>
          <p:nvPr>
            <p:ph type="tbl" sz="quarter" idx="12"/>
          </p:nvPr>
        </p:nvSpPr>
        <p:spPr>
          <a:xfrm>
            <a:off x="838200" y="1619480"/>
            <a:ext cx="9428163" cy="4757508"/>
          </a:xfrm>
          <a:prstGeom prst="rect">
            <a:avLst/>
          </a:prstGeom>
        </p:spPr>
        <p:txBody>
          <a:bodyPr/>
          <a:lstStyle>
            <a:lvl1pPr>
              <a:defRPr b="0" i="0">
                <a:latin typeface="Franklin Gothic Demi Cond" panose="020B0603020102020204" pitchFamily="34" charset="0"/>
              </a:defRPr>
            </a:lvl1pPr>
          </a:lstStyle>
          <a:p>
            <a:endParaRPr lang="es-ES" dirty="0"/>
          </a:p>
        </p:txBody>
      </p:sp>
    </p:spTree>
    <p:extLst>
      <p:ext uri="{BB962C8B-B14F-4D97-AF65-F5344CB8AC3E}">
        <p14:creationId xmlns:p14="http://schemas.microsoft.com/office/powerpoint/2010/main" val="4214214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78879CA3-7B91-CC4B-ADFF-3432CA82DE67}"/>
              </a:ext>
            </a:extLst>
          </p:cNvPr>
          <p:cNvSpPr>
            <a:spLocks noGrp="1"/>
          </p:cNvSpPr>
          <p:nvPr>
            <p:ph type="pic" sz="quarter" idx="12"/>
          </p:nvPr>
        </p:nvSpPr>
        <p:spPr>
          <a:xfrm>
            <a:off x="0" y="0"/>
            <a:ext cx="12192000" cy="6858000"/>
          </a:xfrm>
          <a:prstGeom prst="rect">
            <a:avLst/>
          </a:prstGeom>
        </p:spPr>
        <p:txBody>
          <a:bodyPr/>
          <a:lstStyle>
            <a:lvl1pPr>
              <a:defRPr b="0" i="0">
                <a:latin typeface="Franklin Gothic Medium Cond" panose="020B0606030402020204" pitchFamily="34" charset="0"/>
              </a:defRPr>
            </a:lvl1pPr>
          </a:lstStyle>
          <a:p>
            <a:endParaRPr lang="es-ES" dirty="0"/>
          </a:p>
        </p:txBody>
      </p:sp>
      <p:sp>
        <p:nvSpPr>
          <p:cNvPr id="2" name="Título 1">
            <a:extLst>
              <a:ext uri="{FF2B5EF4-FFF2-40B4-BE49-F238E27FC236}">
                <a16:creationId xmlns:a16="http://schemas.microsoft.com/office/drawing/2014/main" id="{B4111147-C0CD-1D45-9C60-71B4D7BA9AFF}"/>
              </a:ext>
            </a:extLst>
          </p:cNvPr>
          <p:cNvSpPr>
            <a:spLocks noGrp="1"/>
          </p:cNvSpPr>
          <p:nvPr>
            <p:ph type="title"/>
          </p:nvPr>
        </p:nvSpPr>
        <p:spPr>
          <a:xfrm>
            <a:off x="838200" y="365126"/>
            <a:ext cx="10515600" cy="1067068"/>
          </a:xfrm>
          <a:prstGeom prst="rect">
            <a:avLst/>
          </a:prstGeom>
        </p:spPr>
        <p:txBody>
          <a:bodyPr anchor="ctr"/>
          <a:lstStyle>
            <a:lvl1pPr>
              <a:defRPr b="0" i="0">
                <a:latin typeface="Franklin Gothic Medium Cond" panose="020B0606030402020204" pitchFamily="34" charset="0"/>
              </a:defRPr>
            </a:lvl1pPr>
          </a:lstStyle>
          <a:p>
            <a:r>
              <a:rPr lang="es-ES" dirty="0"/>
              <a:t>Haga clic para modificar el estilo de título del patrón</a:t>
            </a:r>
          </a:p>
        </p:txBody>
      </p:sp>
      <p:sp>
        <p:nvSpPr>
          <p:cNvPr id="3" name="Marcador de pie de página 2">
            <a:extLst>
              <a:ext uri="{FF2B5EF4-FFF2-40B4-BE49-F238E27FC236}">
                <a16:creationId xmlns:a16="http://schemas.microsoft.com/office/drawing/2014/main" id="{8F0A11EF-A594-5F45-AEC6-2F91286195F9}"/>
              </a:ext>
            </a:extLst>
          </p:cNvPr>
          <p:cNvSpPr>
            <a:spLocks noGrp="1"/>
          </p:cNvSpPr>
          <p:nvPr>
            <p:ph type="ftr" sz="quarter" idx="10"/>
          </p:nvPr>
        </p:nvSpPr>
        <p:spPr/>
        <p:txBody>
          <a:bodyPr/>
          <a:lstStyle>
            <a:lvl1pPr>
              <a:defRPr b="0" i="0">
                <a:latin typeface="Franklin Gothic Medium Cond" panose="020B0606030402020204" pitchFamily="34" charset="0"/>
              </a:defRPr>
            </a:lvl1pPr>
          </a:lstStyle>
          <a:p>
            <a:endParaRPr lang="es-ES" dirty="0"/>
          </a:p>
        </p:txBody>
      </p:sp>
      <p:sp>
        <p:nvSpPr>
          <p:cNvPr id="4" name="Marcador de número de diapositiva 3">
            <a:extLst>
              <a:ext uri="{FF2B5EF4-FFF2-40B4-BE49-F238E27FC236}">
                <a16:creationId xmlns:a16="http://schemas.microsoft.com/office/drawing/2014/main" id="{92A89958-B0A5-4347-93C1-008D9D6E15A2}"/>
              </a:ext>
            </a:extLst>
          </p:cNvPr>
          <p:cNvSpPr>
            <a:spLocks noGrp="1"/>
          </p:cNvSpPr>
          <p:nvPr>
            <p:ph type="sldNum" sz="quarter" idx="11"/>
          </p:nvPr>
        </p:nvSpPr>
        <p:spPr/>
        <p:txBody>
          <a:bodyPr/>
          <a:lstStyle>
            <a:lvl1pPr>
              <a:defRPr b="0" i="0">
                <a:latin typeface="Franklin Gothic Medium Cond" panose="020B0606030402020204" pitchFamily="34" charset="0"/>
              </a:defRPr>
            </a:lvl1pPr>
          </a:lstStyle>
          <a:p>
            <a:fld id="{15ACC2D5-BD89-6443-9896-64EB5A56A063}" type="slidenum">
              <a:rPr lang="es-ES" smtClean="0"/>
              <a:pPr/>
              <a:t>‹Nº›</a:t>
            </a:fld>
            <a:endParaRPr lang="es-ES" dirty="0"/>
          </a:p>
        </p:txBody>
      </p:sp>
    </p:spTree>
    <p:extLst>
      <p:ext uri="{BB962C8B-B14F-4D97-AF65-F5344CB8AC3E}">
        <p14:creationId xmlns:p14="http://schemas.microsoft.com/office/powerpoint/2010/main" val="19209775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1.png"/><Relationship Id="rId5" Type="http://schemas.openxmlformats.org/officeDocument/2006/relationships/slideLayout" Target="../slideLayouts/slideLayout8.xml"/><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EBC8B6F-1E4F-6A4E-A49E-2CF7B10864C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010" t="3981" r="1253" b="14104"/>
          <a:stretch/>
        </p:blipFill>
        <p:spPr>
          <a:xfrm>
            <a:off x="0" y="0"/>
            <a:ext cx="9061089" cy="6858000"/>
          </a:xfrm>
          <a:prstGeom prst="rect">
            <a:avLst/>
          </a:prstGeom>
        </p:spPr>
      </p:pic>
      <p:pic>
        <p:nvPicPr>
          <p:cNvPr id="8" name="Imagen 7">
            <a:extLst>
              <a:ext uri="{FF2B5EF4-FFF2-40B4-BE49-F238E27FC236}">
                <a16:creationId xmlns:a16="http://schemas.microsoft.com/office/drawing/2014/main" id="{C6EE8F5F-55CC-8840-9AB8-EB2E43124DFC}"/>
              </a:ext>
            </a:extLst>
          </p:cNvPr>
          <p:cNvPicPr>
            <a:picLocks noChangeAspect="1"/>
          </p:cNvPicPr>
          <p:nvPr userDrawn="1"/>
        </p:nvPicPr>
        <p:blipFill rotWithShape="1">
          <a:blip r:embed="rId4" cstate="email">
            <a:alphaModFix amt="31000"/>
            <a:extLst>
              <a:ext uri="{28A0092B-C50C-407E-A947-70E740481C1C}">
                <a14:useLocalDpi xmlns:a14="http://schemas.microsoft.com/office/drawing/2010/main"/>
              </a:ext>
            </a:extLst>
          </a:blip>
          <a:srcRect/>
          <a:stretch/>
        </p:blipFill>
        <p:spPr>
          <a:xfrm rot="16200000">
            <a:off x="2212949" y="368264"/>
            <a:ext cx="6937193" cy="6144322"/>
          </a:xfrm>
          <a:prstGeom prst="rect">
            <a:avLst/>
          </a:prstGeom>
        </p:spPr>
      </p:pic>
      <p:pic>
        <p:nvPicPr>
          <p:cNvPr id="9" name="Imagen 8">
            <a:extLst>
              <a:ext uri="{FF2B5EF4-FFF2-40B4-BE49-F238E27FC236}">
                <a16:creationId xmlns:a16="http://schemas.microsoft.com/office/drawing/2014/main" id="{D53D3013-F721-144F-9DDB-BEDB1491A6D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521823" y="-8300"/>
            <a:ext cx="5683623" cy="6875009"/>
          </a:xfrm>
          <a:prstGeom prst="rect">
            <a:avLst/>
          </a:prstGeom>
        </p:spPr>
      </p:pic>
      <p:pic>
        <p:nvPicPr>
          <p:cNvPr id="10" name="Imagen 9">
            <a:extLst>
              <a:ext uri="{FF2B5EF4-FFF2-40B4-BE49-F238E27FC236}">
                <a16:creationId xmlns:a16="http://schemas.microsoft.com/office/drawing/2014/main" id="{9E8A8741-1ECD-7843-B955-5B822EF84E1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809675" y="498522"/>
            <a:ext cx="1880380" cy="1156119"/>
          </a:xfrm>
          <a:prstGeom prst="rect">
            <a:avLst/>
          </a:prstGeom>
        </p:spPr>
      </p:pic>
      <p:sp>
        <p:nvSpPr>
          <p:cNvPr id="2" name="Marcador de título 1">
            <a:extLst>
              <a:ext uri="{FF2B5EF4-FFF2-40B4-BE49-F238E27FC236}">
                <a16:creationId xmlns:a16="http://schemas.microsoft.com/office/drawing/2014/main" id="{388A690D-1107-F746-95EF-BBDB3D62F067}"/>
              </a:ext>
            </a:extLst>
          </p:cNvPr>
          <p:cNvSpPr>
            <a:spLocks noGrp="1"/>
          </p:cNvSpPr>
          <p:nvPr>
            <p:ph type="title"/>
          </p:nvPr>
        </p:nvSpPr>
        <p:spPr>
          <a:xfrm>
            <a:off x="7546694" y="4236335"/>
            <a:ext cx="4420564" cy="1890622"/>
          </a:xfrm>
          <a:prstGeom prst="rect">
            <a:avLst/>
          </a:prstGeom>
        </p:spPr>
        <p:txBody>
          <a:bodyPr vert="horz" lIns="91440" tIns="45720" rIns="91440" bIns="45720" rtlCol="0" anchor="b">
            <a:normAutofit/>
          </a:bodyPr>
          <a:lstStyle/>
          <a:p>
            <a:r>
              <a:rPr lang="es-ES" dirty="0"/>
              <a:t>HAGA CLIC PARA MODIFICAR EL ESTILO DE TÍTULO DEL PATRÓN</a:t>
            </a:r>
          </a:p>
        </p:txBody>
      </p:sp>
    </p:spTree>
    <p:extLst>
      <p:ext uri="{BB962C8B-B14F-4D97-AF65-F5344CB8AC3E}">
        <p14:creationId xmlns:p14="http://schemas.microsoft.com/office/powerpoint/2010/main" val="3672937478"/>
      </p:ext>
    </p:extLst>
  </p:cSld>
  <p:clrMap bg1="lt1" tx1="dk1" bg2="lt2" tx2="dk2" accent1="accent1" accent2="accent2" accent3="accent3" accent4="accent4" accent5="accent5" accent6="accent6" hlink="hlink" folHlink="folHlink"/>
  <p:sldLayoutIdLst>
    <p:sldLayoutId id="2147483649" r:id="rId1"/>
  </p:sldLayoutIdLst>
  <p:txStyles>
    <p:titleStyle>
      <a:lvl1pPr algn="r" defTabSz="914400" rtl="0" eaLnBrk="1" latinLnBrk="0" hangingPunct="1">
        <a:lnSpc>
          <a:spcPct val="90000"/>
        </a:lnSpc>
        <a:spcBef>
          <a:spcPct val="0"/>
        </a:spcBef>
        <a:buNone/>
        <a:defRPr sz="2400" b="0" i="0" kern="1200">
          <a:solidFill>
            <a:schemeClr val="bg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78E1DC6-F4B9-5947-A49D-00755E89EE31}"/>
              </a:ext>
            </a:extLst>
          </p:cNvPr>
          <p:cNvPicPr>
            <a:picLocks noChangeAspect="1"/>
          </p:cNvPicPr>
          <p:nvPr userDrawn="1"/>
        </p:nvPicPr>
        <p:blipFill>
          <a:blip r:embed="rId3" cstate="email">
            <a:alphaModFix amt="31000"/>
            <a:extLst>
              <a:ext uri="{28A0092B-C50C-407E-A947-70E740481C1C}">
                <a14:useLocalDpi xmlns:a14="http://schemas.microsoft.com/office/drawing/2010/main"/>
              </a:ext>
            </a:extLst>
          </a:blip>
          <a:stretch>
            <a:fillRect/>
          </a:stretch>
        </p:blipFill>
        <p:spPr>
          <a:xfrm rot="16200000">
            <a:off x="3792318" y="1114048"/>
            <a:ext cx="6872389" cy="4652625"/>
          </a:xfrm>
          <a:prstGeom prst="rect">
            <a:avLst/>
          </a:prstGeom>
        </p:spPr>
      </p:pic>
      <p:pic>
        <p:nvPicPr>
          <p:cNvPr id="9" name="Imagen 8">
            <a:extLst>
              <a:ext uri="{FF2B5EF4-FFF2-40B4-BE49-F238E27FC236}">
                <a16:creationId xmlns:a16="http://schemas.microsoft.com/office/drawing/2014/main" id="{AA6DF4C4-F644-3940-AEFC-3B169D07AF5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17423" y="-8300"/>
            <a:ext cx="4388023" cy="6875009"/>
          </a:xfrm>
          <a:prstGeom prst="rect">
            <a:avLst/>
          </a:prstGeom>
        </p:spPr>
      </p:pic>
      <p:pic>
        <p:nvPicPr>
          <p:cNvPr id="5" name="Imagen 4">
            <a:extLst>
              <a:ext uri="{FF2B5EF4-FFF2-40B4-BE49-F238E27FC236}">
                <a16:creationId xmlns:a16="http://schemas.microsoft.com/office/drawing/2014/main" id="{C9A0EA92-B566-EB41-8185-E80EF7123BA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3683" y="1632030"/>
            <a:ext cx="2721488" cy="1670477"/>
          </a:xfrm>
          <a:prstGeom prst="rect">
            <a:avLst/>
          </a:prstGeom>
        </p:spPr>
      </p:pic>
    </p:spTree>
    <p:extLst>
      <p:ext uri="{BB962C8B-B14F-4D97-AF65-F5344CB8AC3E}">
        <p14:creationId xmlns:p14="http://schemas.microsoft.com/office/powerpoint/2010/main" val="2077422252"/>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3200" b="1" i="0" kern="1200">
          <a:solidFill>
            <a:srgbClr val="4A9461"/>
          </a:solidFill>
          <a:latin typeface="Segoe Condensed" panose="020B0606040200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Segoe Condensed" panose="020B0606040200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78E1DC6-F4B9-5947-A49D-00755E89EE31}"/>
              </a:ext>
            </a:extLst>
          </p:cNvPr>
          <p:cNvPicPr>
            <a:picLocks noChangeAspect="1"/>
          </p:cNvPicPr>
          <p:nvPr userDrawn="1"/>
        </p:nvPicPr>
        <p:blipFill>
          <a:blip r:embed="rId3" cstate="email">
            <a:alphaModFix amt="31000"/>
            <a:extLst>
              <a:ext uri="{28A0092B-C50C-407E-A947-70E740481C1C}">
                <a14:useLocalDpi xmlns:a14="http://schemas.microsoft.com/office/drawing/2010/main"/>
              </a:ext>
            </a:extLst>
          </a:blip>
          <a:stretch>
            <a:fillRect/>
          </a:stretch>
        </p:blipFill>
        <p:spPr>
          <a:xfrm rot="16200000">
            <a:off x="3792318" y="1114048"/>
            <a:ext cx="6872389" cy="4652625"/>
          </a:xfrm>
          <a:prstGeom prst="rect">
            <a:avLst/>
          </a:prstGeom>
        </p:spPr>
      </p:pic>
      <p:pic>
        <p:nvPicPr>
          <p:cNvPr id="9" name="Imagen 8">
            <a:extLst>
              <a:ext uri="{FF2B5EF4-FFF2-40B4-BE49-F238E27FC236}">
                <a16:creationId xmlns:a16="http://schemas.microsoft.com/office/drawing/2014/main" id="{AA6DF4C4-F644-3940-AEFC-3B169D07AF5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17423" y="-8300"/>
            <a:ext cx="4388023" cy="6875009"/>
          </a:xfrm>
          <a:prstGeom prst="rect">
            <a:avLst/>
          </a:prstGeom>
        </p:spPr>
      </p:pic>
      <p:pic>
        <p:nvPicPr>
          <p:cNvPr id="10" name="Imagen 9">
            <a:extLst>
              <a:ext uri="{FF2B5EF4-FFF2-40B4-BE49-F238E27FC236}">
                <a16:creationId xmlns:a16="http://schemas.microsoft.com/office/drawing/2014/main" id="{38A51768-B7B7-C641-B858-1FDF8FA4576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72419" y="5680470"/>
            <a:ext cx="1653812" cy="1016818"/>
          </a:xfrm>
          <a:prstGeom prst="rect">
            <a:avLst/>
          </a:prstGeom>
        </p:spPr>
      </p:pic>
    </p:spTree>
    <p:extLst>
      <p:ext uri="{BB962C8B-B14F-4D97-AF65-F5344CB8AC3E}">
        <p14:creationId xmlns:p14="http://schemas.microsoft.com/office/powerpoint/2010/main" val="371011573"/>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3200" b="1" i="0" kern="1200">
          <a:solidFill>
            <a:srgbClr val="4A9461"/>
          </a:solidFill>
          <a:latin typeface="Segoe Condensed" panose="020B0606040200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Segoe Condensed" panose="020B0606040200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Imagen que contiene paraguas&#10;&#10;Descripción generada automáticamente">
            <a:extLst>
              <a:ext uri="{FF2B5EF4-FFF2-40B4-BE49-F238E27FC236}">
                <a16:creationId xmlns:a16="http://schemas.microsoft.com/office/drawing/2014/main" id="{9AD5660A-94ED-7B41-BFB5-9CCC4817F6AD}"/>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1" y="3039036"/>
            <a:ext cx="4114800" cy="3818964"/>
          </a:xfrm>
          <a:prstGeom prst="rect">
            <a:avLst/>
          </a:prstGeom>
        </p:spPr>
      </p:pic>
      <p:pic>
        <p:nvPicPr>
          <p:cNvPr id="8" name="Imagen 7">
            <a:extLst>
              <a:ext uri="{FF2B5EF4-FFF2-40B4-BE49-F238E27FC236}">
                <a16:creationId xmlns:a16="http://schemas.microsoft.com/office/drawing/2014/main" id="{63D3FF93-318D-EA4F-A934-E730EF85261B}"/>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rot="16200000">
            <a:off x="7147333" y="1813332"/>
            <a:ext cx="6871449" cy="3217886"/>
          </a:xfrm>
          <a:prstGeom prst="rect">
            <a:avLst/>
          </a:prstGeom>
        </p:spPr>
      </p:pic>
      <p:pic>
        <p:nvPicPr>
          <p:cNvPr id="9" name="Imagen 8">
            <a:extLst>
              <a:ext uri="{FF2B5EF4-FFF2-40B4-BE49-F238E27FC236}">
                <a16:creationId xmlns:a16="http://schemas.microsoft.com/office/drawing/2014/main" id="{586B2BAE-D664-284B-AC64-FEA2D00A114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501607" y="5838090"/>
            <a:ext cx="1380709" cy="848905"/>
          </a:xfrm>
          <a:prstGeom prst="rect">
            <a:avLst/>
          </a:prstGeom>
        </p:spPr>
      </p:pic>
      <p:sp>
        <p:nvSpPr>
          <p:cNvPr id="10" name="Marcador de pie de página 4">
            <a:extLst>
              <a:ext uri="{FF2B5EF4-FFF2-40B4-BE49-F238E27FC236}">
                <a16:creationId xmlns:a16="http://schemas.microsoft.com/office/drawing/2014/main" id="{C3EED2C2-C704-FB4B-B81B-F4BA19B399FA}"/>
              </a:ext>
            </a:extLst>
          </p:cNvPr>
          <p:cNvSpPr>
            <a:spLocks noGrp="1"/>
          </p:cNvSpPr>
          <p:nvPr>
            <p:ph type="ftr" sz="quarter" idx="3"/>
          </p:nvPr>
        </p:nvSpPr>
        <p:spPr>
          <a:xfrm>
            <a:off x="1206499" y="6356350"/>
            <a:ext cx="4114800" cy="365125"/>
          </a:xfrm>
          <a:prstGeom prst="rect">
            <a:avLst/>
          </a:prstGeom>
        </p:spPr>
        <p:txBody>
          <a:bodyPr/>
          <a:lstStyle>
            <a:lvl1pPr>
              <a:defRPr sz="1600" b="0" i="0">
                <a:solidFill>
                  <a:srgbClr val="69B587"/>
                </a:solidFill>
                <a:latin typeface="Franklin Gothic Medium Cond" panose="020B0606030402020204" pitchFamily="34" charset="0"/>
              </a:defRPr>
            </a:lvl1pPr>
          </a:lstStyle>
          <a:p>
            <a:endParaRPr lang="es-ES" dirty="0"/>
          </a:p>
        </p:txBody>
      </p:sp>
      <p:sp>
        <p:nvSpPr>
          <p:cNvPr id="11" name="Marcador de número de diapositiva 5">
            <a:extLst>
              <a:ext uri="{FF2B5EF4-FFF2-40B4-BE49-F238E27FC236}">
                <a16:creationId xmlns:a16="http://schemas.microsoft.com/office/drawing/2014/main" id="{B459C80E-210D-F64E-9E82-D0F89024A199}"/>
              </a:ext>
            </a:extLst>
          </p:cNvPr>
          <p:cNvSpPr>
            <a:spLocks noGrp="1"/>
          </p:cNvSpPr>
          <p:nvPr>
            <p:ph type="sldNum" sz="quarter" idx="4"/>
          </p:nvPr>
        </p:nvSpPr>
        <p:spPr>
          <a:xfrm>
            <a:off x="309684" y="6356350"/>
            <a:ext cx="691662" cy="365125"/>
          </a:xfrm>
          <a:prstGeom prst="rect">
            <a:avLst/>
          </a:prstGeom>
        </p:spPr>
        <p:txBody>
          <a:bodyPr/>
          <a:lstStyle>
            <a:lvl1pPr>
              <a:defRPr sz="1600" b="0" i="0">
                <a:solidFill>
                  <a:srgbClr val="69B587"/>
                </a:solidFill>
                <a:latin typeface="Franklin Gothic Medium Cond" panose="020B0606030402020204" pitchFamily="34" charset="0"/>
              </a:defRPr>
            </a:lvl1pPr>
          </a:lstStyle>
          <a:p>
            <a:fld id="{15ACC2D5-BD89-6443-9896-64EB5A56A063}" type="slidenum">
              <a:rPr lang="es-ES" smtClean="0"/>
              <a:pPr/>
              <a:t>‹Nº›</a:t>
            </a:fld>
            <a:endParaRPr lang="es-ES" dirty="0"/>
          </a:p>
        </p:txBody>
      </p:sp>
    </p:spTree>
    <p:extLst>
      <p:ext uri="{BB962C8B-B14F-4D97-AF65-F5344CB8AC3E}">
        <p14:creationId xmlns:p14="http://schemas.microsoft.com/office/powerpoint/2010/main" val="1256490461"/>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56" r:id="rId3"/>
    <p:sldLayoutId id="2147483657" r:id="rId4"/>
    <p:sldLayoutId id="2147483659" r:id="rId5"/>
    <p:sldLayoutId id="2147483658" r:id="rId6"/>
    <p:sldLayoutId id="2147483660" r:id="rId7"/>
  </p:sldLayoutIdLst>
  <p:txStyles>
    <p:titleStyle>
      <a:lvl1pPr algn="l" defTabSz="914400" rtl="0" eaLnBrk="1" latinLnBrk="0" hangingPunct="1">
        <a:lnSpc>
          <a:spcPct val="90000"/>
        </a:lnSpc>
        <a:spcBef>
          <a:spcPct val="0"/>
        </a:spcBef>
        <a:buNone/>
        <a:defRPr sz="2400" b="1" i="0" kern="1200">
          <a:solidFill>
            <a:srgbClr val="4A9461"/>
          </a:solidFill>
          <a:latin typeface="Segoe Condensed" panose="020B06060402000202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Segoe Condensed" panose="020B0606040200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50843-85C8-489D-AC7E-AE27154F86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31EEC9-24E3-4F0D-B4C2-428959BA97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D1B8D-E005-49C4-9F64-1C52A634E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A331A-FAD1-4A7D-B4ED-65EB8A94DC73}" type="datetimeFigureOut">
              <a:rPr lang="en-US" smtClean="0"/>
              <a:t>11/19/2019</a:t>
            </a:fld>
            <a:endParaRPr lang="en-US"/>
          </a:p>
        </p:txBody>
      </p:sp>
      <p:sp>
        <p:nvSpPr>
          <p:cNvPr id="5" name="Footer Placeholder 4">
            <a:extLst>
              <a:ext uri="{FF2B5EF4-FFF2-40B4-BE49-F238E27FC236}">
                <a16:creationId xmlns:a16="http://schemas.microsoft.com/office/drawing/2014/main" id="{00E362A6-FA98-4331-B503-3FB912622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2A8FE2-44E6-4F79-9C9D-15E6BAE51C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5263A-EEBE-4043-A058-6DD3B7268C30}" type="slidenum">
              <a:rPr lang="en-US" smtClean="0"/>
              <a:t>‹Nº›</a:t>
            </a:fld>
            <a:endParaRPr lang="en-US"/>
          </a:p>
        </p:txBody>
      </p:sp>
    </p:spTree>
    <p:extLst>
      <p:ext uri="{BB962C8B-B14F-4D97-AF65-F5344CB8AC3E}">
        <p14:creationId xmlns:p14="http://schemas.microsoft.com/office/powerpoint/2010/main" val="21922702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hildfundalliance.org/our-work/strategic-priorities/global-advocacy" TargetMode="Externa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cid:image002.jpg@01D5788F.6071E0F0" TargetMode="External"/><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8061D69-32CD-3047-A81D-5E4096ACB936}"/>
              </a:ext>
            </a:extLst>
          </p:cNvPr>
          <p:cNvSpPr>
            <a:spLocks noGrp="1"/>
          </p:cNvSpPr>
          <p:nvPr>
            <p:ph type="ctrTitle"/>
          </p:nvPr>
        </p:nvSpPr>
        <p:spPr>
          <a:xfrm>
            <a:off x="7366000" y="2806862"/>
            <a:ext cx="4656238" cy="2303302"/>
          </a:xfrm>
        </p:spPr>
        <p:txBody>
          <a:bodyPr/>
          <a:lstStyle/>
          <a:p>
            <a:r>
              <a:rPr lang="es-ES" dirty="0"/>
              <a:t>SMALL VOICES </a:t>
            </a:r>
            <a:br>
              <a:rPr lang="es-ES" dirty="0"/>
            </a:br>
            <a:r>
              <a:rPr lang="es-ES" dirty="0"/>
              <a:t>BIG DREAMS 2019</a:t>
            </a:r>
          </a:p>
        </p:txBody>
      </p:sp>
      <p:sp>
        <p:nvSpPr>
          <p:cNvPr id="7" name="Subtítulo 6">
            <a:extLst>
              <a:ext uri="{FF2B5EF4-FFF2-40B4-BE49-F238E27FC236}">
                <a16:creationId xmlns:a16="http://schemas.microsoft.com/office/drawing/2014/main" id="{BD32A70C-5C9F-D04E-A6F9-F1361F103B38}"/>
              </a:ext>
            </a:extLst>
          </p:cNvPr>
          <p:cNvSpPr>
            <a:spLocks noGrp="1"/>
          </p:cNvSpPr>
          <p:nvPr>
            <p:ph type="subTitle" idx="1"/>
          </p:nvPr>
        </p:nvSpPr>
        <p:spPr>
          <a:xfrm>
            <a:off x="6059488" y="5260697"/>
            <a:ext cx="5962750" cy="1597303"/>
          </a:xfrm>
        </p:spPr>
        <p:txBody>
          <a:bodyPr/>
          <a:lstStyle/>
          <a:p>
            <a:r>
              <a:rPr lang="es-ES" dirty="0"/>
              <a:t>OVERVIEW, LEARNINGS </a:t>
            </a:r>
            <a:br>
              <a:rPr lang="es-ES" dirty="0"/>
            </a:br>
            <a:r>
              <a:rPr lang="es-ES" dirty="0"/>
              <a:t>AND RECOMMENDATIONS</a:t>
            </a:r>
          </a:p>
          <a:p>
            <a:endParaRPr lang="es-ES" dirty="0"/>
          </a:p>
        </p:txBody>
      </p:sp>
    </p:spTree>
    <p:extLst>
      <p:ext uri="{BB962C8B-B14F-4D97-AF65-F5344CB8AC3E}">
        <p14:creationId xmlns:p14="http://schemas.microsoft.com/office/powerpoint/2010/main" val="2369032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D0A4E56-B04D-4640-B6D5-C2CA7AC0EC29}"/>
              </a:ext>
            </a:extLst>
          </p:cNvPr>
          <p:cNvSpPr>
            <a:spLocks noGrp="1"/>
          </p:cNvSpPr>
          <p:nvPr>
            <p:ph type="title"/>
          </p:nvPr>
        </p:nvSpPr>
        <p:spPr/>
        <p:txBody>
          <a:bodyPr/>
          <a:lstStyle/>
          <a:p>
            <a:r>
              <a:rPr lang="en-GB" dirty="0"/>
              <a:t>RECOMMENDATIONS</a:t>
            </a:r>
            <a:endParaRPr lang="es-ES" dirty="0"/>
          </a:p>
        </p:txBody>
      </p:sp>
      <p:sp>
        <p:nvSpPr>
          <p:cNvPr id="5" name="Marcador de texto 4">
            <a:extLst>
              <a:ext uri="{FF2B5EF4-FFF2-40B4-BE49-F238E27FC236}">
                <a16:creationId xmlns:a16="http://schemas.microsoft.com/office/drawing/2014/main" id="{5D52B31C-0583-1F43-8F68-AD5836214C72}"/>
              </a:ext>
            </a:extLst>
          </p:cNvPr>
          <p:cNvSpPr>
            <a:spLocks noGrp="1"/>
          </p:cNvSpPr>
          <p:nvPr>
            <p:ph type="body" sz="quarter" idx="10"/>
          </p:nvPr>
        </p:nvSpPr>
        <p:spPr>
          <a:xfrm>
            <a:off x="838199" y="1608463"/>
            <a:ext cx="10218822" cy="4747887"/>
          </a:xfrm>
        </p:spPr>
        <p:txBody>
          <a:bodyPr/>
          <a:lstStyle/>
          <a:p>
            <a:pPr marL="457200" indent="-457200">
              <a:spcAft>
                <a:spcPts val="0"/>
              </a:spcAft>
              <a:buFont typeface="+mj-lt"/>
              <a:buAutoNum type="arabicPeriod"/>
            </a:pPr>
            <a:r>
              <a:rPr lang="en-US" dirty="0">
                <a:solidFill>
                  <a:srgbClr val="7BAD4E"/>
                </a:solidFill>
              </a:rPr>
              <a:t>Report should be a tool within a broader and coordinated strategy with a key campaign ask:</a:t>
            </a:r>
            <a:r>
              <a:rPr lang="en-US" sz="2000" dirty="0"/>
              <a:t> For the next edition, we highly recommend linking the project and subsequent campaign to a </a:t>
            </a:r>
            <a:r>
              <a:rPr lang="en-US" sz="2000" dirty="0" err="1"/>
              <a:t>ChildFund</a:t>
            </a:r>
            <a:r>
              <a:rPr lang="en-US" sz="2000" dirty="0"/>
              <a:t> Alliance (advocacy) strategy that contributes to building the alliance identity. Based on a theory of change and power analysis, the campaign would lead to a public-facing campaign ask, and therefore have potential for much greater impact. To leverage the impact, the campaign would also leverage strategic partnerships based on shared objectives in order to save costs.</a:t>
            </a:r>
          </a:p>
          <a:p>
            <a:pPr marL="457200" indent="-457200">
              <a:spcAft>
                <a:spcPts val="0"/>
              </a:spcAft>
              <a:buFont typeface="+mj-lt"/>
              <a:buAutoNum type="arabicPeriod"/>
            </a:pPr>
            <a:endParaRPr lang="en-US" sz="2000" dirty="0"/>
          </a:p>
          <a:p>
            <a:pPr marL="457200" indent="-457200">
              <a:spcAft>
                <a:spcPts val="0"/>
              </a:spcAft>
              <a:buFont typeface="+mj-lt"/>
              <a:buAutoNum type="arabicPeriod"/>
            </a:pPr>
            <a:r>
              <a:rPr lang="en-US" dirty="0">
                <a:solidFill>
                  <a:srgbClr val="7BAD4E"/>
                </a:solidFill>
              </a:rPr>
              <a:t>Task distribution: </a:t>
            </a:r>
            <a:r>
              <a:rPr lang="en-US" sz="2000" dirty="0"/>
              <a:t>For the next edition, we recommend the distribution of tasks among the members (according to their resources and capacities), regardless of the figure of project coordinator, with a clear definition of roles and responsibilities. Strengthening the role and leadership of the Secretariat on this initiative would also be key to success.  This would lead to better engagement in the project by </a:t>
            </a:r>
            <a:r>
              <a:rPr lang="en-US" sz="2000" dirty="0" err="1"/>
              <a:t>ChildFund</a:t>
            </a:r>
            <a:r>
              <a:rPr lang="en-US" sz="2000" dirty="0"/>
              <a:t> Alliance members and therefore a more successful campaign.</a:t>
            </a:r>
          </a:p>
          <a:p>
            <a:pPr marL="514350" indent="-514350" algn="just">
              <a:spcAft>
                <a:spcPts val="0"/>
              </a:spcAft>
              <a:buAutoNum type="arabicPeriod"/>
            </a:pPr>
            <a:endParaRPr lang="en-US" sz="2000" dirty="0"/>
          </a:p>
        </p:txBody>
      </p:sp>
    </p:spTree>
    <p:extLst>
      <p:ext uri="{BB962C8B-B14F-4D97-AF65-F5344CB8AC3E}">
        <p14:creationId xmlns:p14="http://schemas.microsoft.com/office/powerpoint/2010/main" val="1947911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9FF2F44-9974-954F-9E93-7E321C0D2F50}"/>
              </a:ext>
            </a:extLst>
          </p:cNvPr>
          <p:cNvSpPr txBox="1">
            <a:spLocks/>
          </p:cNvSpPr>
          <p:nvPr/>
        </p:nvSpPr>
        <p:spPr>
          <a:xfrm>
            <a:off x="3669142" y="2361932"/>
            <a:ext cx="4853715" cy="1067068"/>
          </a:xfrm>
          <a:prstGeom prst="rect">
            <a:avLst/>
          </a:prstGeom>
        </p:spPr>
        <p:txBody>
          <a:bodyPr anchor="ctr"/>
          <a:lstStyle>
            <a:lvl1pPr algn="l" defTabSz="914400" rtl="0" eaLnBrk="1" latinLnBrk="0" hangingPunct="1">
              <a:lnSpc>
                <a:spcPct val="90000"/>
              </a:lnSpc>
              <a:spcBef>
                <a:spcPct val="0"/>
              </a:spcBef>
              <a:buNone/>
              <a:defRPr sz="3200" b="1" i="0" kern="1200">
                <a:solidFill>
                  <a:srgbClr val="4A9461"/>
                </a:solidFill>
                <a:latin typeface="Segoe Condensed" panose="020B0606040200020203" pitchFamily="34" charset="77"/>
                <a:ea typeface="+mj-ea"/>
                <a:cs typeface="+mj-cs"/>
              </a:defRPr>
            </a:lvl1pPr>
          </a:lstStyle>
          <a:p>
            <a:pPr algn="ctr"/>
            <a:r>
              <a:rPr lang="es-ES" sz="7200" dirty="0">
                <a:solidFill>
                  <a:srgbClr val="C5E0BE"/>
                </a:solidFill>
                <a:latin typeface="Franklin Gothic Demi Cond" panose="020B0603020102020204" pitchFamily="34" charset="0"/>
              </a:rPr>
              <a:t>THANK YOU! </a:t>
            </a:r>
            <a:r>
              <a:rPr lang="es-ES" sz="7200" dirty="0">
                <a:solidFill>
                  <a:srgbClr val="C5E0BE"/>
                </a:solidFill>
                <a:latin typeface="Franklin Gothic Demi Cond" panose="020B0603020102020204" pitchFamily="34" charset="0"/>
                <a:sym typeface="Wingdings" panose="05000000000000000000" pitchFamily="2" charset="2"/>
              </a:rPr>
              <a:t> </a:t>
            </a:r>
            <a:endParaRPr lang="en-US" sz="7200" dirty="0">
              <a:solidFill>
                <a:srgbClr val="C5E0BE"/>
              </a:solidFill>
              <a:latin typeface="Franklin Gothic Demi Cond" panose="020B0603020102020204" pitchFamily="34" charset="0"/>
            </a:endParaRPr>
          </a:p>
        </p:txBody>
      </p:sp>
      <p:sp>
        <p:nvSpPr>
          <p:cNvPr id="4" name="Título 1">
            <a:extLst>
              <a:ext uri="{FF2B5EF4-FFF2-40B4-BE49-F238E27FC236}">
                <a16:creationId xmlns:a16="http://schemas.microsoft.com/office/drawing/2014/main" id="{4DB86173-FC3F-3942-A0B0-82C9F938EC1F}"/>
              </a:ext>
            </a:extLst>
          </p:cNvPr>
          <p:cNvSpPr txBox="1">
            <a:spLocks/>
          </p:cNvSpPr>
          <p:nvPr/>
        </p:nvSpPr>
        <p:spPr>
          <a:xfrm>
            <a:off x="3100433" y="3429000"/>
            <a:ext cx="5991134" cy="1067068"/>
          </a:xfrm>
          <a:prstGeom prst="rect">
            <a:avLst/>
          </a:prstGeom>
        </p:spPr>
        <p:txBody>
          <a:bodyPr anchor="ctr"/>
          <a:lstStyle>
            <a:lvl1pPr algn="l" defTabSz="914400" rtl="0" eaLnBrk="1" latinLnBrk="0" hangingPunct="1">
              <a:lnSpc>
                <a:spcPct val="90000"/>
              </a:lnSpc>
              <a:spcBef>
                <a:spcPct val="0"/>
              </a:spcBef>
              <a:buNone/>
              <a:defRPr sz="3200" b="1" i="0" kern="1200">
                <a:solidFill>
                  <a:srgbClr val="4A9461"/>
                </a:solidFill>
                <a:latin typeface="Segoe Condensed" panose="020B0606040200020203" pitchFamily="34" charset="77"/>
                <a:ea typeface="+mj-ea"/>
                <a:cs typeface="+mj-cs"/>
              </a:defRPr>
            </a:lvl1pPr>
          </a:lstStyle>
          <a:p>
            <a:pPr algn="ctr"/>
            <a:r>
              <a:rPr lang="es-ES" sz="4800" b="0" dirty="0">
                <a:latin typeface="Franklin Gothic Medium Cond" panose="020B0606030402020204" pitchFamily="34" charset="0"/>
              </a:rPr>
              <a:t>QUESTIONS?</a:t>
            </a:r>
            <a:endParaRPr lang="en-US" sz="4800" b="0" dirty="0">
              <a:latin typeface="Franklin Gothic Medium Cond" panose="020B0606030402020204" pitchFamily="34" charset="0"/>
            </a:endParaRPr>
          </a:p>
        </p:txBody>
      </p:sp>
    </p:spTree>
    <p:extLst>
      <p:ext uri="{BB962C8B-B14F-4D97-AF65-F5344CB8AC3E}">
        <p14:creationId xmlns:p14="http://schemas.microsoft.com/office/powerpoint/2010/main" val="103567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94DC8-67D4-324F-B087-AEB98BCC967A}"/>
              </a:ext>
            </a:extLst>
          </p:cNvPr>
          <p:cNvSpPr>
            <a:spLocks noGrp="1"/>
          </p:cNvSpPr>
          <p:nvPr>
            <p:ph type="title"/>
          </p:nvPr>
        </p:nvSpPr>
        <p:spPr/>
        <p:txBody>
          <a:bodyPr/>
          <a:lstStyle/>
          <a:p>
            <a:r>
              <a:rPr lang="es-ES" dirty="0"/>
              <a:t>APPENDIX</a:t>
            </a:r>
          </a:p>
        </p:txBody>
      </p:sp>
    </p:spTree>
    <p:extLst>
      <p:ext uri="{BB962C8B-B14F-4D97-AF65-F5344CB8AC3E}">
        <p14:creationId xmlns:p14="http://schemas.microsoft.com/office/powerpoint/2010/main" val="2429145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1387C20-C429-E246-9900-048431A9BB08}"/>
              </a:ext>
            </a:extLst>
          </p:cNvPr>
          <p:cNvSpPr>
            <a:spLocks noGrp="1"/>
          </p:cNvSpPr>
          <p:nvPr>
            <p:ph type="title"/>
          </p:nvPr>
        </p:nvSpPr>
        <p:spPr/>
        <p:txBody>
          <a:bodyPr/>
          <a:lstStyle/>
          <a:p>
            <a:r>
              <a:rPr lang="es-ES" dirty="0"/>
              <a:t>PROJECT TIMELINE</a:t>
            </a:r>
          </a:p>
        </p:txBody>
      </p:sp>
      <p:graphicFrame>
        <p:nvGraphicFramePr>
          <p:cNvPr id="6" name="Tabla 5">
            <a:extLst>
              <a:ext uri="{FF2B5EF4-FFF2-40B4-BE49-F238E27FC236}">
                <a16:creationId xmlns:a16="http://schemas.microsoft.com/office/drawing/2014/main" id="{D8659C1B-4F86-064A-9033-A2A2969FA0E3}"/>
              </a:ext>
            </a:extLst>
          </p:cNvPr>
          <p:cNvGraphicFramePr>
            <a:graphicFrameLocks noGrp="1"/>
          </p:cNvGraphicFramePr>
          <p:nvPr>
            <p:extLst>
              <p:ext uri="{D42A27DB-BD31-4B8C-83A1-F6EECF244321}">
                <p14:modId xmlns:p14="http://schemas.microsoft.com/office/powerpoint/2010/main" val="76653594"/>
              </p:ext>
            </p:extLst>
          </p:nvPr>
        </p:nvGraphicFramePr>
        <p:xfrm>
          <a:off x="838200" y="1563741"/>
          <a:ext cx="9918032" cy="3968869"/>
        </p:xfrm>
        <a:graphic>
          <a:graphicData uri="http://schemas.openxmlformats.org/drawingml/2006/table">
            <a:tbl>
              <a:tblPr firstRow="1" firstCol="1" bandRow="1">
                <a:tableStyleId>{10A1B5D5-9B99-4C35-A422-299274C87663}</a:tableStyleId>
              </a:tblPr>
              <a:tblGrid>
                <a:gridCol w="3721768">
                  <a:extLst>
                    <a:ext uri="{9D8B030D-6E8A-4147-A177-3AD203B41FA5}">
                      <a16:colId xmlns:a16="http://schemas.microsoft.com/office/drawing/2014/main" val="2698373531"/>
                    </a:ext>
                  </a:extLst>
                </a:gridCol>
                <a:gridCol w="2526632">
                  <a:extLst>
                    <a:ext uri="{9D8B030D-6E8A-4147-A177-3AD203B41FA5}">
                      <a16:colId xmlns:a16="http://schemas.microsoft.com/office/drawing/2014/main" val="3168391619"/>
                    </a:ext>
                  </a:extLst>
                </a:gridCol>
                <a:gridCol w="1624263">
                  <a:extLst>
                    <a:ext uri="{9D8B030D-6E8A-4147-A177-3AD203B41FA5}">
                      <a16:colId xmlns:a16="http://schemas.microsoft.com/office/drawing/2014/main" val="2524912905"/>
                    </a:ext>
                  </a:extLst>
                </a:gridCol>
                <a:gridCol w="2045369">
                  <a:extLst>
                    <a:ext uri="{9D8B030D-6E8A-4147-A177-3AD203B41FA5}">
                      <a16:colId xmlns:a16="http://schemas.microsoft.com/office/drawing/2014/main" val="14183171"/>
                    </a:ext>
                  </a:extLst>
                </a:gridCol>
              </a:tblGrid>
              <a:tr h="324336">
                <a:tc>
                  <a:txBody>
                    <a:bodyPr/>
                    <a:lstStyle/>
                    <a:p>
                      <a:pPr algn="ctr">
                        <a:spcAft>
                          <a:spcPts val="0"/>
                        </a:spcAft>
                      </a:pPr>
                      <a:r>
                        <a:rPr lang="es-ES" sz="1200" b="0" i="0" dirty="0">
                          <a:effectLst/>
                          <a:latin typeface="Franklin Gothic Medium Cond" panose="020B0606030402020204" pitchFamily="34" charset="0"/>
                          <a:cs typeface="Segoe UI" panose="020B0502040204020203" pitchFamily="34" charset="0"/>
                        </a:rPr>
                        <a:t>PROJECT TASK</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s-ES" sz="1200" b="0" i="0" dirty="0">
                          <a:effectLst/>
                          <a:latin typeface="Franklin Gothic Medium Cond" panose="020B0606030402020204" pitchFamily="34" charset="0"/>
                          <a:cs typeface="Segoe UI" panose="020B0502040204020203" pitchFamily="34" charset="0"/>
                        </a:rPr>
                        <a:t>PHASE</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s-ES" sz="1200" b="0" i="0" dirty="0">
                          <a:effectLst/>
                          <a:latin typeface="Franklin Gothic Medium Cond" panose="020B0606030402020204" pitchFamily="34" charset="0"/>
                          <a:cs typeface="Segoe UI" panose="020B0502040204020203" pitchFamily="34" charset="0"/>
                        </a:rPr>
                        <a:t>PERIOD</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s-ES" sz="1200" b="0" i="0" dirty="0">
                          <a:effectLst/>
                          <a:latin typeface="Franklin Gothic Medium Cond" panose="020B0606030402020204" pitchFamily="34" charset="0"/>
                          <a:cs typeface="Segoe UI" panose="020B0502040204020203" pitchFamily="34" charset="0"/>
                        </a:rPr>
                        <a:t>DEADLINE</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541531782"/>
                  </a:ext>
                </a:extLst>
              </a:tr>
              <a:tr h="209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i="0" kern="1200" dirty="0">
                          <a:solidFill>
                            <a:schemeClr val="dk1"/>
                          </a:solidFill>
                          <a:effectLst/>
                          <a:latin typeface="Franklin Gothic Demi Cond" panose="020B0603020102020204" pitchFamily="34" charset="0"/>
                          <a:ea typeface="+mn-ea"/>
                          <a:cs typeface="Segoe UI" panose="020B0502040204020203" pitchFamily="34" charset="0"/>
                        </a:rPr>
                        <a:t>Fieldwork </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IMPLEMENTATION AND FIELDWORK</a:t>
                      </a: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Oct. 2018 – Feb. 2019</a:t>
                      </a:r>
                    </a:p>
                  </a:txBody>
                  <a:tcPr marL="68580" marR="68580" marT="0" marB="0" anchor="ctr"/>
                </a:tc>
                <a:tc>
                  <a:txBody>
                    <a:bodyPr/>
                    <a:lstStyle/>
                    <a:p>
                      <a:pPr algn="ctr">
                        <a:spcAft>
                          <a:spcPts val="0"/>
                        </a:spcAft>
                      </a:pP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299632518"/>
                  </a:ext>
                </a:extLst>
              </a:tr>
              <a:tr h="209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i="0" kern="1200" dirty="0">
                          <a:solidFill>
                            <a:schemeClr val="dk1"/>
                          </a:solidFill>
                          <a:effectLst/>
                          <a:latin typeface="Franklin Gothic Demi Cond" panose="020B0603020102020204" pitchFamily="34" charset="0"/>
                          <a:ea typeface="+mn-ea"/>
                          <a:cs typeface="Segoe UI" panose="020B0502040204020203" pitchFamily="34" charset="0"/>
                        </a:rPr>
                        <a:t>Data </a:t>
                      </a:r>
                      <a:r>
                        <a:rPr lang="es-ES" sz="1400" b="1" i="0" kern="1200" dirty="0" err="1">
                          <a:solidFill>
                            <a:schemeClr val="dk1"/>
                          </a:solidFill>
                          <a:effectLst/>
                          <a:latin typeface="Franklin Gothic Demi Cond" panose="020B0603020102020204" pitchFamily="34" charset="0"/>
                          <a:ea typeface="+mn-ea"/>
                          <a:cs typeface="Segoe UI" panose="020B0502040204020203" pitchFamily="34" charset="0"/>
                        </a:rPr>
                        <a:t>analysis</a:t>
                      </a:r>
                      <a:endParaRPr lang="es-ES" sz="1400" b="1" i="0" kern="1200" dirty="0">
                        <a:solidFill>
                          <a:schemeClr val="dk1"/>
                        </a:solidFill>
                        <a:effectLst/>
                        <a:latin typeface="Franklin Gothic Demi Cond" panose="020B0603020102020204" pitchFamily="34" charset="0"/>
                        <a:ea typeface="+mn-ea"/>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DATA ANALYSIS AND REPORT WRITING</a:t>
                      </a: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Feb. 2019 – Apr. 2019</a:t>
                      </a:r>
                    </a:p>
                  </a:txBody>
                  <a:tcPr marL="68580" marR="68580" marT="0" marB="0" anchor="ctr"/>
                </a:tc>
                <a:tc>
                  <a:txBody>
                    <a:bodyPr/>
                    <a:lstStyle/>
                    <a:p>
                      <a:pPr algn="ctr">
                        <a:spcAft>
                          <a:spcPts val="0"/>
                        </a:spcAft>
                      </a:pP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1897197"/>
                  </a:ext>
                </a:extLst>
              </a:tr>
              <a:tr h="209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effectLst/>
                          <a:latin typeface="Franklin Gothic Demi Cond" panose="020B0603020102020204" pitchFamily="34" charset="0"/>
                          <a:ea typeface="+mn-ea"/>
                          <a:cs typeface="Segoe UI" panose="020B0502040204020203" pitchFamily="34" charset="0"/>
                        </a:rPr>
                        <a:t>First draft of the full technical manual</a:t>
                      </a:r>
                      <a:endParaRPr lang="es-ES" sz="1400" b="1" i="0" kern="1200" dirty="0">
                        <a:solidFill>
                          <a:schemeClr val="dk1"/>
                        </a:solidFill>
                        <a:effectLst/>
                        <a:latin typeface="Franklin Gothic Demi Cond" panose="020B0603020102020204" pitchFamily="34" charset="0"/>
                        <a:ea typeface="+mn-ea"/>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Franklin Gothic Medium Cond" panose="020B0606030402020204" pitchFamily="34" charset="0"/>
                          <a:cs typeface="Segoe UI" panose="020B0502040204020203" pitchFamily="34" charset="0"/>
                        </a:rPr>
                        <a:t>DATA ANALYSIS AND REPORT WRITING</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25</a:t>
                      </a:r>
                      <a:r>
                        <a:rPr lang="en-US" sz="1200" b="0" i="0" baseline="30000" dirty="0" err="1">
                          <a:effectLst/>
                          <a:latin typeface="Franklin Gothic Medium Cond" panose="020B0606030402020204" pitchFamily="34" charset="0"/>
                          <a:cs typeface="Segoe UI" panose="020B0502040204020203" pitchFamily="34" charset="0"/>
                        </a:rPr>
                        <a:t>th</a:t>
                      </a: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 April.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425327887"/>
                  </a:ext>
                </a:extLst>
              </a:tr>
              <a:tr h="209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effectLst/>
                          <a:latin typeface="Franklin Gothic Demi Cond" panose="020B0603020102020204" pitchFamily="34" charset="0"/>
                          <a:ea typeface="+mn-ea"/>
                          <a:cs typeface="Segoe UI" panose="020B0502040204020203" pitchFamily="34" charset="0"/>
                        </a:rPr>
                        <a:t>First draft of the report</a:t>
                      </a:r>
                      <a:endParaRPr lang="es-ES" sz="1400" b="1" i="0" kern="1200" dirty="0">
                        <a:solidFill>
                          <a:schemeClr val="dk1"/>
                        </a:solidFill>
                        <a:effectLst/>
                        <a:latin typeface="Franklin Gothic Demi Cond" panose="020B0603020102020204" pitchFamily="34" charset="0"/>
                        <a:ea typeface="+mn-ea"/>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Franklin Gothic Medium Cond" panose="020B0606030402020204" pitchFamily="34" charset="0"/>
                          <a:cs typeface="Segoe UI" panose="020B0502040204020203" pitchFamily="34" charset="0"/>
                        </a:rPr>
                        <a:t>DATA ANALYSIS AND REPORT WRITING</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29</a:t>
                      </a:r>
                      <a:r>
                        <a:rPr lang="en-US" sz="1200" b="0" i="0" baseline="30000" dirty="0" err="1">
                          <a:effectLst/>
                          <a:latin typeface="Franklin Gothic Medium Cond" panose="020B0606030402020204" pitchFamily="34" charset="0"/>
                          <a:cs typeface="Segoe UI" panose="020B0502040204020203" pitchFamily="34" charset="0"/>
                        </a:rPr>
                        <a:t>th</a:t>
                      </a: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 April.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000528606"/>
                  </a:ext>
                </a:extLst>
              </a:tr>
              <a:tr h="209571">
                <a:tc>
                  <a:txBody>
                    <a:bodyPr/>
                    <a:lstStyle/>
                    <a:p>
                      <a:pPr algn="l">
                        <a:spcAft>
                          <a:spcPts val="0"/>
                        </a:spcAft>
                      </a:pPr>
                      <a:r>
                        <a:rPr lang="en-US" sz="1400" b="1" i="0" kern="1200" dirty="0">
                          <a:solidFill>
                            <a:schemeClr val="dk1"/>
                          </a:solidFill>
                          <a:effectLst/>
                          <a:latin typeface="Franklin Gothic Demi Cond" panose="020B0603020102020204" pitchFamily="34" charset="0"/>
                          <a:ea typeface="+mn-ea"/>
                          <a:cs typeface="Segoe UI" panose="020B0502040204020203" pitchFamily="34" charset="0"/>
                        </a:rPr>
                        <a:t>Full Technical Manual finalized</a:t>
                      </a:r>
                    </a:p>
                  </a:txBody>
                  <a:tcPr marL="68580" marR="68580" marT="0" marB="0" anchor="ctr"/>
                </a:tc>
                <a:tc>
                  <a:txBody>
                    <a:bodyPr/>
                    <a:lstStyle/>
                    <a:p>
                      <a:pPr>
                        <a:spcAft>
                          <a:spcPts val="0"/>
                        </a:spcAft>
                      </a:pPr>
                      <a:r>
                        <a:rPr lang="en-US" sz="1200" b="0" i="0" dirty="0">
                          <a:effectLst/>
                          <a:latin typeface="Franklin Gothic Medium Cond" panose="020B0606030402020204" pitchFamily="34" charset="0"/>
                          <a:cs typeface="Segoe UI" panose="020B0502040204020203" pitchFamily="34" charset="0"/>
                        </a:rPr>
                        <a:t>DATA ANALYSIS AND REPORT WRITING</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cs typeface="Segoe UI" panose="020B0502040204020203" pitchFamily="34" charset="0"/>
                        </a:rPr>
                        <a:t> </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cs typeface="Segoe UI" panose="020B0502040204020203" pitchFamily="34" charset="0"/>
                        </a:rPr>
                        <a:t>15</a:t>
                      </a:r>
                      <a:r>
                        <a:rPr lang="en-US" sz="1200" b="0" i="0" baseline="30000" dirty="0">
                          <a:effectLst/>
                          <a:latin typeface="Franklin Gothic Medium Cond" panose="020B0606030402020204" pitchFamily="34" charset="0"/>
                          <a:cs typeface="Segoe UI" panose="020B0502040204020203" pitchFamily="34" charset="0"/>
                        </a:rPr>
                        <a:t>th</a:t>
                      </a:r>
                      <a:r>
                        <a:rPr lang="en-US" sz="1200" b="0" i="0" dirty="0">
                          <a:effectLst/>
                          <a:latin typeface="Franklin Gothic Medium Cond" panose="020B0606030402020204" pitchFamily="34" charset="0"/>
                          <a:cs typeface="Segoe UI" panose="020B0502040204020203" pitchFamily="34" charset="0"/>
                        </a:rPr>
                        <a:t> May.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558577035"/>
                  </a:ext>
                </a:extLst>
              </a:tr>
              <a:tr h="209571">
                <a:tc>
                  <a:txBody>
                    <a:bodyPr/>
                    <a:lstStyle/>
                    <a:p>
                      <a:pPr algn="l">
                        <a:spcAft>
                          <a:spcPts val="0"/>
                        </a:spcAft>
                      </a:pPr>
                      <a:r>
                        <a:rPr lang="es-ES" sz="1400" b="1" i="0" dirty="0" err="1">
                          <a:effectLst/>
                          <a:latin typeface="Franklin Gothic Demi Cond" panose="020B0603020102020204" pitchFamily="34" charset="0"/>
                          <a:ea typeface="Calibri" panose="020F0502020204030204" pitchFamily="34" charset="0"/>
                          <a:cs typeface="Segoe UI" panose="020B0502040204020203" pitchFamily="34" charset="0"/>
                        </a:rPr>
                        <a:t>Report</a:t>
                      </a:r>
                      <a:r>
                        <a:rPr lang="es-ES" sz="1400" b="1" i="0" dirty="0">
                          <a:effectLst/>
                          <a:latin typeface="Franklin Gothic Demi Cond" panose="020B0603020102020204" pitchFamily="34" charset="0"/>
                          <a:ea typeface="Calibri" panose="020F0502020204030204" pitchFamily="34" charset="0"/>
                          <a:cs typeface="Segoe UI" panose="020B0502040204020203" pitchFamily="34" charset="0"/>
                        </a:rPr>
                        <a:t> </a:t>
                      </a:r>
                      <a:r>
                        <a:rPr lang="es-ES" sz="1400" b="1" i="0" dirty="0" err="1">
                          <a:effectLst/>
                          <a:latin typeface="Franklin Gothic Demi Cond" panose="020B0603020102020204" pitchFamily="34" charset="0"/>
                          <a:ea typeface="Calibri" panose="020F0502020204030204" pitchFamily="34" charset="0"/>
                          <a:cs typeface="Segoe UI" panose="020B0502040204020203" pitchFamily="34" charset="0"/>
                        </a:rPr>
                        <a:t>finalized</a:t>
                      </a:r>
                      <a:endParaRPr lang="en-US" sz="1400" b="1" i="0" dirty="0">
                        <a:effectLst/>
                        <a:latin typeface="Franklin Gothic Demi Cond" panose="020B06030201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Franklin Gothic Medium Cond" panose="020B0606030402020204" pitchFamily="34" charset="0"/>
                          <a:cs typeface="Segoe UI" panose="020B0502040204020203" pitchFamily="34" charset="0"/>
                        </a:rPr>
                        <a:t>DATA ANALYSIS AND REPORT WRITING</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22nd May.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032537601"/>
                  </a:ext>
                </a:extLst>
              </a:tr>
              <a:tr h="209571">
                <a:tc>
                  <a:txBody>
                    <a:bodyPr/>
                    <a:lstStyle/>
                    <a:p>
                      <a:pPr algn="l">
                        <a:spcAft>
                          <a:spcPts val="0"/>
                        </a:spcAft>
                      </a:pPr>
                      <a:r>
                        <a:rPr lang="es-ES" sz="1400" b="1" i="0" dirty="0" err="1">
                          <a:effectLst/>
                          <a:latin typeface="Franklin Gothic Demi Cond" panose="020B0603020102020204" pitchFamily="34" charset="0"/>
                          <a:ea typeface="Calibri" panose="020F0502020204030204" pitchFamily="34" charset="0"/>
                          <a:cs typeface="Segoe UI" panose="020B0502040204020203" pitchFamily="34" charset="0"/>
                        </a:rPr>
                        <a:t>Translation</a:t>
                      </a:r>
                      <a:r>
                        <a:rPr lang="es-ES" sz="1400" b="1" i="0" dirty="0">
                          <a:effectLst/>
                          <a:latin typeface="Franklin Gothic Demi Cond" panose="020B0603020102020204" pitchFamily="34" charset="0"/>
                          <a:ea typeface="Calibri" panose="020F0502020204030204" pitchFamily="34" charset="0"/>
                          <a:cs typeface="Segoe UI" panose="020B0502040204020203" pitchFamily="34" charset="0"/>
                        </a:rPr>
                        <a:t> </a:t>
                      </a:r>
                      <a:r>
                        <a:rPr lang="es-ES" sz="1400" b="1" i="0" dirty="0" err="1">
                          <a:effectLst/>
                          <a:latin typeface="Franklin Gothic Demi Cond" panose="020B0603020102020204" pitchFamily="34" charset="0"/>
                          <a:ea typeface="Calibri" panose="020F0502020204030204" pitchFamily="34" charset="0"/>
                          <a:cs typeface="Segoe UI" panose="020B0502040204020203" pitchFamily="34" charset="0"/>
                        </a:rPr>
                        <a:t>period</a:t>
                      </a:r>
                      <a:endParaRPr lang="en-US" sz="1400" b="1" i="0" dirty="0">
                        <a:effectLst/>
                        <a:latin typeface="Franklin Gothic Demi Cond" panose="020B06030201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Franklin Gothic Medium Cond" panose="020B0606030402020204" pitchFamily="34" charset="0"/>
                          <a:cs typeface="Segoe UI" panose="020B0502040204020203" pitchFamily="34" charset="0"/>
                        </a:rPr>
                        <a:t>DATA ANALYSIS AND REPORT WRITING</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June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386574027"/>
                  </a:ext>
                </a:extLst>
              </a:tr>
              <a:tr h="209571">
                <a:tc>
                  <a:txBody>
                    <a:bodyPr/>
                    <a:lstStyle/>
                    <a:p>
                      <a:pPr algn="l">
                        <a:spcAft>
                          <a:spcPts val="0"/>
                        </a:spcAft>
                      </a:pPr>
                      <a:r>
                        <a:rPr lang="es-ES" sz="1400" b="1" i="0" dirty="0" err="1">
                          <a:effectLst/>
                          <a:latin typeface="Franklin Gothic Demi Cond" panose="020B0603020102020204" pitchFamily="34" charset="0"/>
                          <a:ea typeface="Calibri" panose="020F0502020204030204" pitchFamily="34" charset="0"/>
                          <a:cs typeface="Segoe UI" panose="020B0502040204020203" pitchFamily="34" charset="0"/>
                        </a:rPr>
                        <a:t>Report</a:t>
                      </a:r>
                      <a:r>
                        <a:rPr lang="es-ES" sz="1400" b="1" i="0" dirty="0">
                          <a:effectLst/>
                          <a:latin typeface="Franklin Gothic Demi Cond" panose="020B0603020102020204" pitchFamily="34" charset="0"/>
                          <a:ea typeface="Calibri" panose="020F0502020204030204" pitchFamily="34" charset="0"/>
                          <a:cs typeface="Segoe UI" panose="020B0502040204020203" pitchFamily="34" charset="0"/>
                        </a:rPr>
                        <a:t> </a:t>
                      </a:r>
                      <a:r>
                        <a:rPr lang="es-ES" sz="1400" b="1" i="0" dirty="0" err="1">
                          <a:effectLst/>
                          <a:latin typeface="Franklin Gothic Demi Cond" panose="020B0603020102020204" pitchFamily="34" charset="0"/>
                          <a:ea typeface="Calibri" panose="020F0502020204030204" pitchFamily="34" charset="0"/>
                          <a:cs typeface="Segoe UI" panose="020B0502040204020203" pitchFamily="34" charset="0"/>
                        </a:rPr>
                        <a:t>sent</a:t>
                      </a:r>
                      <a:r>
                        <a:rPr lang="es-ES" sz="1400" b="1" i="0" dirty="0">
                          <a:effectLst/>
                          <a:latin typeface="Franklin Gothic Demi Cond" panose="020B0603020102020204" pitchFamily="34" charset="0"/>
                          <a:ea typeface="Calibri" panose="020F0502020204030204" pitchFamily="34" charset="0"/>
                          <a:cs typeface="Segoe UI" panose="020B0502040204020203" pitchFamily="34" charset="0"/>
                        </a:rPr>
                        <a:t> </a:t>
                      </a:r>
                      <a:r>
                        <a:rPr lang="es-ES" sz="1400" b="1" i="0" dirty="0" err="1">
                          <a:effectLst/>
                          <a:latin typeface="Franklin Gothic Demi Cond" panose="020B0603020102020204" pitchFamily="34" charset="0"/>
                          <a:ea typeface="Calibri" panose="020F0502020204030204" pitchFamily="34" charset="0"/>
                          <a:cs typeface="Segoe UI" panose="020B0502040204020203" pitchFamily="34" charset="0"/>
                        </a:rPr>
                        <a:t>to</a:t>
                      </a:r>
                      <a:r>
                        <a:rPr lang="es-ES" sz="1400" b="1" i="0" dirty="0">
                          <a:effectLst/>
                          <a:latin typeface="Franklin Gothic Demi Cond" panose="020B0603020102020204" pitchFamily="34" charset="0"/>
                          <a:ea typeface="Calibri" panose="020F0502020204030204" pitchFamily="34" charset="0"/>
                          <a:cs typeface="Segoe UI" panose="020B0502040204020203" pitchFamily="34" charset="0"/>
                        </a:rPr>
                        <a:t> CFA </a:t>
                      </a:r>
                      <a:r>
                        <a:rPr lang="es-ES" sz="1400" b="1" i="0" dirty="0" err="1">
                          <a:effectLst/>
                          <a:latin typeface="Franklin Gothic Demi Cond" panose="020B0603020102020204" pitchFamily="34" charset="0"/>
                          <a:ea typeface="Calibri" panose="020F0502020204030204" pitchFamily="34" charset="0"/>
                          <a:cs typeface="Segoe UI" panose="020B0502040204020203" pitchFamily="34" charset="0"/>
                        </a:rPr>
                        <a:t>for</a:t>
                      </a:r>
                      <a:r>
                        <a:rPr lang="es-ES" sz="1400" b="1" i="0" dirty="0">
                          <a:effectLst/>
                          <a:latin typeface="Franklin Gothic Demi Cond" panose="020B0603020102020204" pitchFamily="34" charset="0"/>
                          <a:ea typeface="Calibri" panose="020F0502020204030204" pitchFamily="34" charset="0"/>
                          <a:cs typeface="Segoe UI" panose="020B0502040204020203" pitchFamily="34" charset="0"/>
                        </a:rPr>
                        <a:t> </a:t>
                      </a:r>
                      <a:r>
                        <a:rPr lang="es-ES" sz="1400" b="1" i="0" dirty="0" err="1">
                          <a:effectLst/>
                          <a:latin typeface="Franklin Gothic Demi Cond" panose="020B0603020102020204" pitchFamily="34" charset="0"/>
                          <a:ea typeface="Calibri" panose="020F0502020204030204" pitchFamily="34" charset="0"/>
                          <a:cs typeface="Segoe UI" panose="020B0502040204020203" pitchFamily="34" charset="0"/>
                        </a:rPr>
                        <a:t>validation</a:t>
                      </a:r>
                      <a:r>
                        <a:rPr lang="es-ES" sz="1400" b="1" i="0" dirty="0">
                          <a:effectLst/>
                          <a:latin typeface="Franklin Gothic Demi Cond" panose="020B0603020102020204" pitchFamily="34" charset="0"/>
                          <a:ea typeface="Calibri" panose="020F0502020204030204" pitchFamily="34" charset="0"/>
                          <a:cs typeface="Segoe UI" panose="020B0502040204020203" pitchFamily="34" charset="0"/>
                        </a:rPr>
                        <a:t> </a:t>
                      </a:r>
                      <a:endParaRPr lang="en-US" sz="1400" b="1" i="0" dirty="0">
                        <a:effectLst/>
                        <a:latin typeface="Franklin Gothic Demi Cond" panose="020B06030201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spcAft>
                          <a:spcPts val="0"/>
                        </a:spcAft>
                      </a:pP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LAUNCH OF SVBD 2019 REPORT</a:t>
                      </a:r>
                    </a:p>
                  </a:txBody>
                  <a:tcPr marL="68580" marR="68580" marT="0" marB="0" anchor="ctr"/>
                </a:tc>
                <a:tc>
                  <a:txBody>
                    <a:bodyPr/>
                    <a:lstStyle/>
                    <a:p>
                      <a:pPr algn="ctr">
                        <a:spcAft>
                          <a:spcPts val="0"/>
                        </a:spcAft>
                      </a:pP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14th-20th June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20th June.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888594861"/>
                  </a:ext>
                </a:extLst>
              </a:tr>
              <a:tr h="238351">
                <a:tc>
                  <a:txBody>
                    <a:bodyPr/>
                    <a:lstStyle/>
                    <a:p>
                      <a:pPr algn="l">
                        <a:spcAft>
                          <a:spcPts val="0"/>
                        </a:spcAft>
                      </a:pPr>
                      <a:r>
                        <a:rPr lang="en-US" sz="1400" b="1" i="0" dirty="0">
                          <a:effectLst/>
                          <a:latin typeface="Franklin Gothic Demi Cond" panose="020B0603020102020204" pitchFamily="34" charset="0"/>
                          <a:ea typeface="Calibri" panose="020F0502020204030204" pitchFamily="34" charset="0"/>
                          <a:cs typeface="Segoe UI" panose="020B0502040204020203" pitchFamily="34" charset="0"/>
                        </a:rPr>
                        <a:t>Report final copy (</a:t>
                      </a:r>
                      <a:r>
                        <a:rPr lang="en-US" sz="1400" b="1" i="0" dirty="0" err="1">
                          <a:effectLst/>
                          <a:latin typeface="Franklin Gothic Demi Cond" panose="020B0603020102020204" pitchFamily="34" charset="0"/>
                          <a:ea typeface="Calibri" panose="020F0502020204030204" pitchFamily="34" charset="0"/>
                          <a:cs typeface="Segoe UI" panose="020B0502040204020203" pitchFamily="34" charset="0"/>
                        </a:rPr>
                        <a:t>Eng</a:t>
                      </a:r>
                      <a:r>
                        <a:rPr lang="en-US" sz="1400" b="1" i="0" dirty="0">
                          <a:effectLst/>
                          <a:latin typeface="Franklin Gothic Demi Cond" panose="020B0603020102020204" pitchFamily="34" charset="0"/>
                          <a:ea typeface="Calibri" panose="020F0502020204030204" pitchFamily="34" charset="0"/>
                          <a:cs typeface="Segoe UI" panose="020B0502040204020203" pitchFamily="34" charset="0"/>
                        </a:rPr>
                        <a:t>, </a:t>
                      </a:r>
                      <a:r>
                        <a:rPr lang="en-US" sz="1400" b="1" i="0" dirty="0" err="1">
                          <a:effectLst/>
                          <a:latin typeface="Franklin Gothic Demi Cond" panose="020B0603020102020204" pitchFamily="34" charset="0"/>
                          <a:ea typeface="Calibri" panose="020F0502020204030204" pitchFamily="34" charset="0"/>
                          <a:cs typeface="Segoe UI" panose="020B0502040204020203" pitchFamily="34" charset="0"/>
                        </a:rPr>
                        <a:t>Sp</a:t>
                      </a:r>
                      <a:r>
                        <a:rPr lang="en-US" sz="1400" b="1" i="0" dirty="0">
                          <a:effectLst/>
                          <a:latin typeface="Franklin Gothic Demi Cond" panose="020B0603020102020204" pitchFamily="34" charset="0"/>
                          <a:ea typeface="Calibri" panose="020F0502020204030204" pitchFamily="34" charset="0"/>
                          <a:cs typeface="Segoe UI" panose="020B0502040204020203" pitchFamily="34" charset="0"/>
                        </a:rPr>
                        <a:t>, Fr)</a:t>
                      </a:r>
                    </a:p>
                  </a:txBody>
                  <a:tcPr marL="68580" marR="68580" marT="0" marB="0" anchor="ctr"/>
                </a:tc>
                <a:tc>
                  <a:txBody>
                    <a:bodyPr/>
                    <a:lstStyle/>
                    <a:p>
                      <a:pPr>
                        <a:spcAft>
                          <a:spcPts val="0"/>
                        </a:spcAft>
                      </a:pP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LAUNCH OF SVBD 2019 REPORT</a:t>
                      </a:r>
                    </a:p>
                  </a:txBody>
                  <a:tcPr marL="68580" marR="68580" marT="0" marB="0" anchor="ctr"/>
                </a:tc>
                <a:tc>
                  <a:txBody>
                    <a:bodyPr/>
                    <a:lstStyle/>
                    <a:p>
                      <a:pPr algn="ctr">
                        <a:spcAft>
                          <a:spcPts val="0"/>
                        </a:spcAft>
                      </a:pP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20</a:t>
                      </a:r>
                      <a:r>
                        <a:rPr lang="en-US" sz="1200" b="0" i="0" baseline="30000" dirty="0">
                          <a:effectLst/>
                          <a:latin typeface="Franklin Gothic Medium Cond" panose="020B0606030402020204" pitchFamily="34" charset="0"/>
                          <a:ea typeface="Calibri" panose="020F0502020204030204" pitchFamily="34" charset="0"/>
                          <a:cs typeface="Segoe UI" panose="020B0502040204020203" pitchFamily="34" charset="0"/>
                        </a:rPr>
                        <a:t>th</a:t>
                      </a: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 Aug. 2019</a:t>
                      </a:r>
                    </a:p>
                  </a:txBody>
                  <a:tcPr marL="68580" marR="68580" marT="0" marB="0" anchor="ctr"/>
                </a:tc>
                <a:extLst>
                  <a:ext uri="{0D108BD9-81ED-4DB2-BD59-A6C34878D82A}">
                    <a16:rowId xmlns:a16="http://schemas.microsoft.com/office/drawing/2014/main" val="489517948"/>
                  </a:ext>
                </a:extLst>
              </a:tr>
              <a:tr h="628713">
                <a:tc>
                  <a:txBody>
                    <a:bodyPr/>
                    <a:lstStyle/>
                    <a:p>
                      <a:pPr algn="l">
                        <a:spcAft>
                          <a:spcPts val="0"/>
                        </a:spcAft>
                      </a:pPr>
                      <a:r>
                        <a:rPr lang="en-US" sz="1400" b="1" i="0" dirty="0">
                          <a:effectLst/>
                          <a:latin typeface="Franklin Gothic Demi Cond" panose="020B0603020102020204" pitchFamily="34" charset="0"/>
                          <a:cs typeface="Segoe UI" panose="020B0502040204020203" pitchFamily="34" charset="0"/>
                        </a:rPr>
                        <a:t>Media and social media package and report sent to CFA members for pitching under embargo, distribution planning and translation</a:t>
                      </a:r>
                      <a:endParaRPr lang="en-US" sz="1400" b="1" i="0" dirty="0">
                        <a:effectLst/>
                        <a:latin typeface="Franklin Gothic Demi Cond" panose="020B06030201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Franklin Gothic Medium Cond" panose="020B0606030402020204" pitchFamily="34" charset="0"/>
                          <a:cs typeface="Segoe UI" panose="020B0502040204020203" pitchFamily="34" charset="0"/>
                        </a:rPr>
                        <a:t>LAUNCH OF SVBD 2019 REPORT</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p>
                      <a:pPr>
                        <a:spcAft>
                          <a:spcPts val="0"/>
                        </a:spcAft>
                      </a:pP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20</a:t>
                      </a:r>
                      <a:r>
                        <a:rPr lang="en-US" sz="1200" b="0" i="0" baseline="30000" dirty="0">
                          <a:effectLst/>
                          <a:latin typeface="Franklin Gothic Medium Cond" panose="020B0606030402020204" pitchFamily="34" charset="0"/>
                          <a:ea typeface="Calibri" panose="020F0502020204030204" pitchFamily="34" charset="0"/>
                          <a:cs typeface="Segoe UI" panose="020B0502040204020203" pitchFamily="34" charset="0"/>
                        </a:rPr>
                        <a:t>th</a:t>
                      </a: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 Aug. 2019</a:t>
                      </a:r>
                    </a:p>
                  </a:txBody>
                  <a:tcPr marL="68580" marR="68580" marT="0" marB="0" anchor="ctr"/>
                </a:tc>
                <a:extLst>
                  <a:ext uri="{0D108BD9-81ED-4DB2-BD59-A6C34878D82A}">
                    <a16:rowId xmlns:a16="http://schemas.microsoft.com/office/drawing/2014/main" val="1988411551"/>
                  </a:ext>
                </a:extLst>
              </a:tr>
              <a:tr h="419142">
                <a:tc>
                  <a:txBody>
                    <a:bodyPr/>
                    <a:lstStyle/>
                    <a:p>
                      <a:pPr algn="l">
                        <a:spcAft>
                          <a:spcPts val="0"/>
                        </a:spcAft>
                      </a:pPr>
                      <a:r>
                        <a:rPr lang="en-US" sz="1400" b="1" i="0" dirty="0">
                          <a:effectLst/>
                          <a:latin typeface="Franklin Gothic Demi Cond" panose="020B0603020102020204" pitchFamily="34" charset="0"/>
                          <a:cs typeface="Segoe UI" panose="020B0502040204020203" pitchFamily="34" charset="0"/>
                        </a:rPr>
                        <a:t>Lead generation package sent to CFA members</a:t>
                      </a:r>
                      <a:endParaRPr lang="en-US" sz="1400" b="1" i="0" dirty="0">
                        <a:effectLst/>
                        <a:latin typeface="Franklin Gothic Demi Cond" panose="020B06030201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dk1"/>
                          </a:solidFill>
                          <a:effectLst/>
                          <a:latin typeface="Franklin Gothic Medium Cond" panose="020B0606030402020204" pitchFamily="34" charset="0"/>
                          <a:ea typeface="+mn-ea"/>
                          <a:cs typeface="Segoe UI" panose="020B0502040204020203" pitchFamily="34" charset="0"/>
                        </a:rPr>
                        <a:t>LEAD GENERATION &amp; SOCIAL MEDIA PLAN </a:t>
                      </a:r>
                      <a:endParaRPr lang="en-US" sz="1200" b="0" i="0" kern="1200" dirty="0">
                        <a:solidFill>
                          <a:schemeClr val="dk1"/>
                        </a:solidFill>
                        <a:effectLst/>
                        <a:latin typeface="Franklin Gothic Medium Cond" panose="020B0606030402020204" pitchFamily="34" charset="0"/>
                        <a:ea typeface="+mn-ea"/>
                        <a:cs typeface="Segoe UI" panose="020B0502040204020203" pitchFamily="34" charset="0"/>
                      </a:endParaRP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cs typeface="Segoe UI" panose="020B0502040204020203" pitchFamily="34" charset="0"/>
                        </a:rPr>
                        <a:t> Mid-May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23</a:t>
                      </a:r>
                      <a:r>
                        <a:rPr lang="en-US" sz="1200" b="0" i="0" baseline="30000" dirty="0">
                          <a:effectLst/>
                          <a:latin typeface="Franklin Gothic Medium Cond" panose="020B0606030402020204" pitchFamily="34" charset="0"/>
                          <a:ea typeface="Calibri" panose="020F0502020204030204" pitchFamily="34" charset="0"/>
                          <a:cs typeface="Segoe UI" panose="020B0502040204020203" pitchFamily="34" charset="0"/>
                        </a:rPr>
                        <a:t>rd</a:t>
                      </a: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 – 28</a:t>
                      </a:r>
                      <a:r>
                        <a:rPr lang="en-US" sz="1200" b="0" i="0" baseline="30000" dirty="0">
                          <a:effectLst/>
                          <a:latin typeface="Franklin Gothic Medium Cond" panose="020B0606030402020204" pitchFamily="34" charset="0"/>
                          <a:ea typeface="Calibri" panose="020F0502020204030204" pitchFamily="34" charset="0"/>
                          <a:cs typeface="Segoe UI" panose="020B0502040204020203" pitchFamily="34" charset="0"/>
                        </a:rPr>
                        <a:t>th</a:t>
                      </a:r>
                      <a:r>
                        <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rPr>
                        <a:t> Aug. 2019</a:t>
                      </a:r>
                    </a:p>
                  </a:txBody>
                  <a:tcPr marL="68580" marR="68580" marT="0" marB="0" anchor="ctr"/>
                </a:tc>
                <a:extLst>
                  <a:ext uri="{0D108BD9-81ED-4DB2-BD59-A6C34878D82A}">
                    <a16:rowId xmlns:a16="http://schemas.microsoft.com/office/drawing/2014/main" val="1742405635"/>
                  </a:ext>
                </a:extLst>
              </a:tr>
              <a:tr h="209571">
                <a:tc>
                  <a:txBody>
                    <a:bodyPr/>
                    <a:lstStyle/>
                    <a:p>
                      <a:pPr algn="l">
                        <a:spcAft>
                          <a:spcPts val="0"/>
                        </a:spcAft>
                      </a:pPr>
                      <a:r>
                        <a:rPr lang="en-US" sz="1400" b="1" i="0" dirty="0">
                          <a:effectLst/>
                          <a:latin typeface="Franklin Gothic Demi Cond" panose="020B0603020102020204" pitchFamily="34" charset="0"/>
                          <a:cs typeface="Segoe UI" panose="020B0502040204020203" pitchFamily="34" charset="0"/>
                        </a:rPr>
                        <a:t>UN HLPF – Review of SDG target 16.2</a:t>
                      </a:r>
                      <a:endParaRPr lang="en-US" sz="1400" b="1" i="0" dirty="0">
                        <a:effectLst/>
                        <a:latin typeface="Franklin Gothic Demi Cond" panose="020B06030201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dk1"/>
                          </a:solidFill>
                          <a:effectLst/>
                          <a:latin typeface="Franklin Gothic Medium Cond" panose="020B0606030402020204" pitchFamily="34" charset="0"/>
                          <a:ea typeface="+mn-ea"/>
                          <a:cs typeface="Segoe UI" panose="020B0502040204020203" pitchFamily="34" charset="0"/>
                        </a:rPr>
                        <a:t>LEAD GENERATION &amp; SOCIAL MEDIA PLAN </a:t>
                      </a:r>
                      <a:endParaRPr lang="en-US" sz="1200" b="0" i="0" kern="1200" dirty="0">
                        <a:solidFill>
                          <a:schemeClr val="dk1"/>
                        </a:solidFill>
                        <a:effectLst/>
                        <a:latin typeface="Franklin Gothic Medium Cond" panose="020B0606030402020204" pitchFamily="34" charset="0"/>
                        <a:ea typeface="+mn-ea"/>
                        <a:cs typeface="Segoe UI" panose="020B0502040204020203" pitchFamily="34" charset="0"/>
                      </a:endParaRP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cs typeface="Segoe UI" panose="020B0502040204020203" pitchFamily="34" charset="0"/>
                        </a:rPr>
                        <a:t> </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cs typeface="Segoe UI" panose="020B0502040204020203" pitchFamily="34" charset="0"/>
                        </a:rPr>
                        <a:t>16</a:t>
                      </a:r>
                      <a:r>
                        <a:rPr lang="en-US" sz="1200" b="0" i="0" baseline="30000" dirty="0">
                          <a:effectLst/>
                          <a:latin typeface="Franklin Gothic Medium Cond" panose="020B0606030402020204" pitchFamily="34" charset="0"/>
                          <a:cs typeface="Segoe UI" panose="020B0502040204020203" pitchFamily="34" charset="0"/>
                        </a:rPr>
                        <a:t>th</a:t>
                      </a:r>
                      <a:r>
                        <a:rPr lang="en-US" sz="1200" b="0" i="0" dirty="0">
                          <a:effectLst/>
                          <a:latin typeface="Franklin Gothic Medium Cond" panose="020B0606030402020204" pitchFamily="34" charset="0"/>
                          <a:cs typeface="Segoe UI" panose="020B0502040204020203" pitchFamily="34" charset="0"/>
                        </a:rPr>
                        <a:t> July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513472438"/>
                  </a:ext>
                </a:extLst>
              </a:tr>
              <a:tr h="209571">
                <a:tc>
                  <a:txBody>
                    <a:bodyPr/>
                    <a:lstStyle/>
                    <a:p>
                      <a:pPr algn="l">
                        <a:spcAft>
                          <a:spcPts val="0"/>
                        </a:spcAft>
                      </a:pPr>
                      <a:r>
                        <a:rPr lang="en-US" sz="1400" b="1" i="0" dirty="0">
                          <a:effectLst/>
                          <a:latin typeface="Franklin Gothic Demi Cond" panose="020B0603020102020204" pitchFamily="34" charset="0"/>
                          <a:cs typeface="Segoe UI" panose="020B0502040204020203" pitchFamily="34" charset="0"/>
                        </a:rPr>
                        <a:t>SVBD Report release</a:t>
                      </a:r>
                      <a:endParaRPr lang="en-US" sz="1400" b="1" i="0" dirty="0">
                        <a:effectLst/>
                        <a:latin typeface="Franklin Gothic Demi Cond" panose="020B0603020102020204" pitchFamily="34" charset="0"/>
                        <a:ea typeface="Calibri" panose="020F0502020204030204" pitchFamily="34" charset="0"/>
                        <a:cs typeface="Segoe UI" panose="020B0502040204020203" pitchFamily="34" charset="0"/>
                      </a:endParaRPr>
                    </a:p>
                  </a:txBody>
                  <a:tcPr marL="68580" marR="68580" marT="0" marB="0" anchor="ctr">
                    <a:noFill/>
                  </a:tcPr>
                </a:tc>
                <a:tc>
                  <a:txBody>
                    <a:bodyPr/>
                    <a:lstStyle/>
                    <a:p>
                      <a:pPr>
                        <a:spcAft>
                          <a:spcPts val="0"/>
                        </a:spcAft>
                      </a:pPr>
                      <a:r>
                        <a:rPr lang="en-US" sz="1200" b="0" i="0" dirty="0">
                          <a:effectLst/>
                          <a:latin typeface="Franklin Gothic Medium Cond" panose="020B0606030402020204" pitchFamily="34" charset="0"/>
                          <a:cs typeface="Segoe UI" panose="020B0502040204020203" pitchFamily="34" charset="0"/>
                        </a:rPr>
                        <a:t>LAUNCH OF SVBD 2019 REPORT</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noFill/>
                  </a:tcPr>
                </a:tc>
                <a:tc>
                  <a:txBody>
                    <a:bodyPr/>
                    <a:lstStyle/>
                    <a:p>
                      <a:pPr algn="ctr">
                        <a:spcAft>
                          <a:spcPts val="0"/>
                        </a:spcAft>
                      </a:pPr>
                      <a:r>
                        <a:rPr lang="en-US" sz="1200" b="0" i="0" dirty="0">
                          <a:effectLst/>
                          <a:latin typeface="Franklin Gothic Medium Cond" panose="020B0606030402020204" pitchFamily="34" charset="0"/>
                          <a:cs typeface="Segoe UI" panose="020B0502040204020203" pitchFamily="34" charset="0"/>
                        </a:rPr>
                        <a:t>September 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noFill/>
                  </a:tcPr>
                </a:tc>
                <a:tc>
                  <a:txBody>
                    <a:bodyPr/>
                    <a:lstStyle/>
                    <a:p>
                      <a:pPr algn="ctr">
                        <a:spcAft>
                          <a:spcPts val="0"/>
                        </a:spcAft>
                      </a:pPr>
                      <a:r>
                        <a:rPr lang="en-US" sz="1200" b="0" i="0" dirty="0">
                          <a:effectLst/>
                          <a:latin typeface="Franklin Gothic Medium Cond" panose="020B0606030402020204" pitchFamily="34" charset="0"/>
                          <a:cs typeface="Segoe UI" panose="020B0502040204020203" pitchFamily="34" charset="0"/>
                        </a:rPr>
                        <a:t>4</a:t>
                      </a:r>
                      <a:r>
                        <a:rPr lang="en-US" sz="1200" b="0" i="0" baseline="30000" dirty="0">
                          <a:effectLst/>
                          <a:latin typeface="Franklin Gothic Medium Cond" panose="020B0606030402020204" pitchFamily="34" charset="0"/>
                          <a:cs typeface="Segoe UI" panose="020B0502040204020203" pitchFamily="34" charset="0"/>
                        </a:rPr>
                        <a:t>th </a:t>
                      </a:r>
                      <a:r>
                        <a:rPr lang="en-US" sz="1200" b="0" i="0" dirty="0">
                          <a:effectLst/>
                          <a:latin typeface="Franklin Gothic Medium Cond" panose="020B0606030402020204" pitchFamily="34" charset="0"/>
                          <a:cs typeface="Segoe UI" panose="020B0502040204020203" pitchFamily="34" charset="0"/>
                        </a:rPr>
                        <a:t>September</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noFill/>
                  </a:tcPr>
                </a:tc>
                <a:extLst>
                  <a:ext uri="{0D108BD9-81ED-4DB2-BD59-A6C34878D82A}">
                    <a16:rowId xmlns:a16="http://schemas.microsoft.com/office/drawing/2014/main" val="746963706"/>
                  </a:ext>
                </a:extLst>
              </a:tr>
              <a:tr h="209571">
                <a:tc>
                  <a:txBody>
                    <a:bodyPr/>
                    <a:lstStyle/>
                    <a:p>
                      <a:pPr algn="l">
                        <a:spcAft>
                          <a:spcPts val="0"/>
                        </a:spcAft>
                      </a:pPr>
                      <a:r>
                        <a:rPr lang="en-US" sz="1400" b="1" i="0" dirty="0">
                          <a:effectLst/>
                          <a:latin typeface="Franklin Gothic Demi Cond" panose="020B0603020102020204" pitchFamily="34" charset="0"/>
                          <a:cs typeface="Segoe UI" panose="020B0502040204020203" pitchFamily="34" charset="0"/>
                        </a:rPr>
                        <a:t>SDG Summit </a:t>
                      </a:r>
                      <a:endParaRPr lang="en-US" sz="1400" b="1" i="0" dirty="0">
                        <a:effectLst/>
                        <a:latin typeface="Franklin Gothic Demi Cond" panose="020B06030201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dk1"/>
                          </a:solidFill>
                          <a:effectLst/>
                          <a:latin typeface="Franklin Gothic Medium Cond" panose="020B0606030402020204" pitchFamily="34" charset="0"/>
                          <a:ea typeface="+mn-ea"/>
                          <a:cs typeface="Segoe UI" panose="020B0502040204020203" pitchFamily="34" charset="0"/>
                        </a:rPr>
                        <a:t>LEAD</a:t>
                      </a: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 </a:t>
                      </a:r>
                      <a:r>
                        <a:rPr lang="es-ES" sz="1200" b="0" i="0" kern="1200" dirty="0">
                          <a:solidFill>
                            <a:schemeClr val="dk1"/>
                          </a:solidFill>
                          <a:effectLst/>
                          <a:latin typeface="Franklin Gothic Medium Cond" panose="020B0606030402020204" pitchFamily="34" charset="0"/>
                          <a:ea typeface="+mn-ea"/>
                          <a:cs typeface="Segoe UI" panose="020B0502040204020203" pitchFamily="34" charset="0"/>
                        </a:rPr>
                        <a:t>GENERATION &amp; SOCIAL MEDIA</a:t>
                      </a:r>
                      <a:r>
                        <a:rPr lang="es-ES" sz="1200" b="0" i="0" dirty="0">
                          <a:effectLst/>
                          <a:latin typeface="Franklin Gothic Medium Cond" panose="020B0606030402020204" pitchFamily="34" charset="0"/>
                          <a:ea typeface="Calibri" panose="020F0502020204030204" pitchFamily="34" charset="0"/>
                          <a:cs typeface="Segoe UI" panose="020B0502040204020203" pitchFamily="34" charset="0"/>
                        </a:rPr>
                        <a:t> </a:t>
                      </a:r>
                      <a:r>
                        <a:rPr lang="es-ES" sz="1200" b="0" i="0" kern="1200" dirty="0">
                          <a:solidFill>
                            <a:schemeClr val="dk1"/>
                          </a:solidFill>
                          <a:effectLst/>
                          <a:latin typeface="Franklin Gothic Medium Cond" panose="020B0606030402020204" pitchFamily="34" charset="0"/>
                          <a:ea typeface="+mn-ea"/>
                          <a:cs typeface="Segoe UI" panose="020B0502040204020203" pitchFamily="34" charset="0"/>
                        </a:rPr>
                        <a:t>PLAN</a:t>
                      </a:r>
                      <a:endParaRPr lang="en-US" sz="1200" b="0" i="0" kern="1200" dirty="0">
                        <a:solidFill>
                          <a:schemeClr val="dk1"/>
                        </a:solidFill>
                        <a:effectLst/>
                        <a:latin typeface="Franklin Gothic Medium Cond" panose="020B0606030402020204" pitchFamily="34" charset="0"/>
                        <a:ea typeface="+mn-ea"/>
                        <a:cs typeface="Segoe UI" panose="020B0502040204020203" pitchFamily="34" charset="0"/>
                      </a:endParaRP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cs typeface="Segoe UI" panose="020B0502040204020203" pitchFamily="34" charset="0"/>
                        </a:rPr>
                        <a:t> </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spcAft>
                          <a:spcPts val="0"/>
                        </a:spcAft>
                      </a:pPr>
                      <a:r>
                        <a:rPr lang="en-US" sz="1200" b="0" i="0" dirty="0">
                          <a:effectLst/>
                          <a:latin typeface="Franklin Gothic Medium Cond" panose="020B0606030402020204" pitchFamily="34" charset="0"/>
                          <a:cs typeface="Segoe UI" panose="020B0502040204020203" pitchFamily="34" charset="0"/>
                        </a:rPr>
                        <a:t>24</a:t>
                      </a:r>
                      <a:r>
                        <a:rPr lang="en-US" sz="1200" b="0" i="0" baseline="30000" dirty="0">
                          <a:effectLst/>
                          <a:latin typeface="Franklin Gothic Medium Cond" panose="020B0606030402020204" pitchFamily="34" charset="0"/>
                          <a:cs typeface="Segoe UI" panose="020B0502040204020203" pitchFamily="34" charset="0"/>
                        </a:rPr>
                        <a:t>th</a:t>
                      </a:r>
                      <a:r>
                        <a:rPr lang="en-US" sz="1200" b="0" i="0" dirty="0">
                          <a:effectLst/>
                          <a:latin typeface="Franklin Gothic Medium Cond" panose="020B0606030402020204" pitchFamily="34" charset="0"/>
                          <a:cs typeface="Segoe UI" panose="020B0502040204020203" pitchFamily="34" charset="0"/>
                        </a:rPr>
                        <a:t>-25</a:t>
                      </a:r>
                      <a:r>
                        <a:rPr lang="en-US" sz="1200" b="0" i="0" baseline="30000" dirty="0">
                          <a:effectLst/>
                          <a:latin typeface="Franklin Gothic Medium Cond" panose="020B0606030402020204" pitchFamily="34" charset="0"/>
                          <a:cs typeface="Segoe UI" panose="020B0502040204020203" pitchFamily="34" charset="0"/>
                        </a:rPr>
                        <a:t>th</a:t>
                      </a:r>
                      <a:r>
                        <a:rPr lang="en-US" sz="1200" b="0" i="0" dirty="0">
                          <a:effectLst/>
                          <a:latin typeface="Franklin Gothic Medium Cond" panose="020B0606030402020204" pitchFamily="34" charset="0"/>
                          <a:cs typeface="Segoe UI" panose="020B0502040204020203" pitchFamily="34" charset="0"/>
                        </a:rPr>
                        <a:t> Sept.2019</a:t>
                      </a:r>
                      <a:endParaRPr lang="en-US" sz="1200" b="0" i="0" dirty="0">
                        <a:effectLst/>
                        <a:latin typeface="Franklin Gothic Medium Cond" panose="020B0606030402020204"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494390847"/>
                  </a:ext>
                </a:extLst>
              </a:tr>
            </a:tbl>
          </a:graphicData>
        </a:graphic>
      </p:graphicFrame>
    </p:spTree>
    <p:extLst>
      <p:ext uri="{BB962C8B-B14F-4D97-AF65-F5344CB8AC3E}">
        <p14:creationId xmlns:p14="http://schemas.microsoft.com/office/powerpoint/2010/main" val="982198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1387C20-C429-E246-9900-048431A9BB08}"/>
              </a:ext>
            </a:extLst>
          </p:cNvPr>
          <p:cNvSpPr>
            <a:spLocks noGrp="1"/>
          </p:cNvSpPr>
          <p:nvPr>
            <p:ph type="title"/>
          </p:nvPr>
        </p:nvSpPr>
        <p:spPr/>
        <p:txBody>
          <a:bodyPr/>
          <a:lstStyle/>
          <a:p>
            <a:r>
              <a:rPr lang="es-ES" dirty="0"/>
              <a:t>PROJECT TIMELINE</a:t>
            </a:r>
          </a:p>
        </p:txBody>
      </p:sp>
      <p:sp>
        <p:nvSpPr>
          <p:cNvPr id="13" name="Marcador de texto 12">
            <a:extLst>
              <a:ext uri="{FF2B5EF4-FFF2-40B4-BE49-F238E27FC236}">
                <a16:creationId xmlns:a16="http://schemas.microsoft.com/office/drawing/2014/main" id="{2EA4E23A-66E0-3E43-A627-995F524E0DE7}"/>
              </a:ext>
            </a:extLst>
          </p:cNvPr>
          <p:cNvSpPr>
            <a:spLocks noGrp="1"/>
          </p:cNvSpPr>
          <p:nvPr>
            <p:ph type="body" sz="quarter" idx="10"/>
          </p:nvPr>
        </p:nvSpPr>
        <p:spPr>
          <a:xfrm>
            <a:off x="5630778" y="1181055"/>
            <a:ext cx="5293896" cy="5175296"/>
          </a:xfrm>
        </p:spPr>
        <p:txBody>
          <a:bodyPr anchor="ctr"/>
          <a:lstStyle/>
          <a:p>
            <a:pPr marL="342900" indent="-342900">
              <a:buFont typeface="Arial" panose="020B0604020202020204" pitchFamily="34" charset="0"/>
              <a:buChar char="•"/>
            </a:pPr>
            <a:r>
              <a:rPr lang="es-ES" sz="2000" dirty="0" err="1">
                <a:solidFill>
                  <a:srgbClr val="7BAD4E"/>
                </a:solidFill>
              </a:rPr>
              <a:t>This</a:t>
            </a:r>
            <a:r>
              <a:rPr lang="es-ES" sz="2000" dirty="0">
                <a:solidFill>
                  <a:srgbClr val="7BAD4E"/>
                </a:solidFill>
              </a:rPr>
              <a:t> </a:t>
            </a:r>
            <a:r>
              <a:rPr lang="es-ES" sz="2000" dirty="0" err="1">
                <a:solidFill>
                  <a:srgbClr val="7BAD4E"/>
                </a:solidFill>
              </a:rPr>
              <a:t>year</a:t>
            </a:r>
            <a:r>
              <a:rPr lang="es-ES" sz="2000" dirty="0">
                <a:solidFill>
                  <a:srgbClr val="7BAD4E"/>
                </a:solidFill>
              </a:rPr>
              <a:t>, </a:t>
            </a:r>
            <a:r>
              <a:rPr lang="es-ES" sz="2000" dirty="0" err="1">
                <a:solidFill>
                  <a:srgbClr val="7BAD4E"/>
                </a:solidFill>
              </a:rPr>
              <a:t>ChildFund</a:t>
            </a:r>
            <a:r>
              <a:rPr lang="es-ES" sz="2000" dirty="0">
                <a:solidFill>
                  <a:srgbClr val="7BAD4E"/>
                </a:solidFill>
              </a:rPr>
              <a:t> Alliance has </a:t>
            </a:r>
            <a:r>
              <a:rPr lang="es-ES" sz="2000" dirty="0" err="1">
                <a:solidFill>
                  <a:srgbClr val="7BAD4E"/>
                </a:solidFill>
              </a:rPr>
              <a:t>contributed</a:t>
            </a:r>
            <a:r>
              <a:rPr lang="es-ES" sz="2000" dirty="0">
                <a:solidFill>
                  <a:srgbClr val="7BAD4E"/>
                </a:solidFill>
              </a:rPr>
              <a:t> </a:t>
            </a:r>
            <a:r>
              <a:rPr lang="es-ES" sz="2000" dirty="0"/>
              <a:t>$59,400 USD </a:t>
            </a:r>
            <a:r>
              <a:rPr lang="es-ES" sz="2000" dirty="0" err="1"/>
              <a:t>from</a:t>
            </a:r>
            <a:r>
              <a:rPr lang="es-ES" sz="2000" dirty="0"/>
              <a:t> </a:t>
            </a:r>
            <a:r>
              <a:rPr lang="es-ES" sz="2000" dirty="0" err="1"/>
              <a:t>member</a:t>
            </a:r>
            <a:r>
              <a:rPr lang="es-ES" sz="2000" dirty="0"/>
              <a:t> </a:t>
            </a:r>
            <a:r>
              <a:rPr lang="es-ES" sz="2000" dirty="0" err="1"/>
              <a:t>organizations</a:t>
            </a:r>
            <a:r>
              <a:rPr lang="es-ES" sz="2000" dirty="0"/>
              <a:t> (</a:t>
            </a:r>
            <a:r>
              <a:rPr lang="es-ES" sz="2000" dirty="0" err="1"/>
              <a:t>see</a:t>
            </a:r>
            <a:r>
              <a:rPr lang="es-ES" sz="2000" dirty="0"/>
              <a:t> </a:t>
            </a:r>
            <a:r>
              <a:rPr lang="es-ES" sz="2000" dirty="0" err="1"/>
              <a:t>Distribution</a:t>
            </a:r>
            <a:r>
              <a:rPr lang="es-ES" sz="2000" dirty="0"/>
              <a:t> </a:t>
            </a:r>
            <a:r>
              <a:rPr lang="es-ES" sz="2000" dirty="0" err="1"/>
              <a:t>table</a:t>
            </a:r>
            <a:r>
              <a:rPr lang="es-ES" sz="2000" dirty="0"/>
              <a:t>) + $38,000 USD </a:t>
            </a:r>
            <a:r>
              <a:rPr lang="es-ES" sz="2000" dirty="0" err="1"/>
              <a:t>from</a:t>
            </a:r>
            <a:r>
              <a:rPr lang="es-ES" sz="2000" dirty="0"/>
              <a:t> </a:t>
            </a:r>
            <a:r>
              <a:rPr lang="es-ES" sz="2000" dirty="0" err="1"/>
              <a:t>ChildFund</a:t>
            </a:r>
            <a:r>
              <a:rPr lang="es-ES" sz="2000" dirty="0"/>
              <a:t> Alliance </a:t>
            </a:r>
            <a:r>
              <a:rPr lang="es-ES" sz="2000" dirty="0" err="1"/>
              <a:t>budget</a:t>
            </a:r>
            <a:r>
              <a:rPr lang="es-ES" sz="2000" dirty="0"/>
              <a:t>. Total: $97.400/€86.686</a:t>
            </a:r>
          </a:p>
          <a:p>
            <a:pPr marL="342900" indent="-342900">
              <a:buFont typeface="Arial" panose="020B0604020202020204" pitchFamily="34" charset="0"/>
              <a:buChar char="•"/>
            </a:pPr>
            <a:r>
              <a:rPr lang="es-ES" sz="2000" dirty="0" err="1">
                <a:solidFill>
                  <a:srgbClr val="7BAD4E"/>
                </a:solidFill>
              </a:rPr>
              <a:t>The</a:t>
            </a:r>
            <a:r>
              <a:rPr lang="es-ES" sz="2000" dirty="0">
                <a:solidFill>
                  <a:srgbClr val="7BAD4E"/>
                </a:solidFill>
              </a:rPr>
              <a:t> total expense </a:t>
            </a:r>
            <a:r>
              <a:rPr lang="es-ES" sz="2000" dirty="0" err="1"/>
              <a:t>was</a:t>
            </a:r>
            <a:r>
              <a:rPr lang="es-ES" sz="2000" dirty="0"/>
              <a:t> €93.304,96 /$103.683,2. </a:t>
            </a:r>
          </a:p>
          <a:p>
            <a:pPr marL="342900" indent="-342900">
              <a:buFont typeface="Arial" panose="020B0604020202020204" pitchFamily="34" charset="0"/>
              <a:buChar char="•"/>
            </a:pPr>
            <a:r>
              <a:rPr lang="es-ES" sz="2000" dirty="0" err="1">
                <a:solidFill>
                  <a:srgbClr val="7BAD4E"/>
                </a:solidFill>
              </a:rPr>
              <a:t>The</a:t>
            </a:r>
            <a:r>
              <a:rPr lang="es-ES" sz="2000" dirty="0">
                <a:solidFill>
                  <a:srgbClr val="7BAD4E"/>
                </a:solidFill>
              </a:rPr>
              <a:t> </a:t>
            </a:r>
            <a:r>
              <a:rPr lang="es-ES" sz="2000" dirty="0" err="1">
                <a:solidFill>
                  <a:srgbClr val="7BAD4E"/>
                </a:solidFill>
              </a:rPr>
              <a:t>additional</a:t>
            </a:r>
            <a:r>
              <a:rPr lang="es-ES" sz="2000" dirty="0">
                <a:solidFill>
                  <a:srgbClr val="7BAD4E"/>
                </a:solidFill>
              </a:rPr>
              <a:t> </a:t>
            </a:r>
            <a:r>
              <a:rPr lang="es-ES" sz="2000" dirty="0" err="1">
                <a:solidFill>
                  <a:srgbClr val="7BAD4E"/>
                </a:solidFill>
              </a:rPr>
              <a:t>budget</a:t>
            </a:r>
            <a:r>
              <a:rPr lang="es-ES" sz="2000" dirty="0">
                <a:solidFill>
                  <a:srgbClr val="7BAD4E"/>
                </a:solidFill>
              </a:rPr>
              <a:t> </a:t>
            </a:r>
            <a:r>
              <a:rPr lang="es-ES" sz="2000" dirty="0" err="1">
                <a:solidFill>
                  <a:srgbClr val="7BAD4E"/>
                </a:solidFill>
              </a:rPr>
              <a:t>paid</a:t>
            </a:r>
            <a:r>
              <a:rPr lang="es-ES" sz="2000" dirty="0">
                <a:solidFill>
                  <a:srgbClr val="7BAD4E"/>
                </a:solidFill>
              </a:rPr>
              <a:t> </a:t>
            </a:r>
            <a:r>
              <a:rPr lang="es-ES" sz="2000" dirty="0" err="1">
                <a:solidFill>
                  <a:srgbClr val="7BAD4E"/>
                </a:solidFill>
              </a:rPr>
              <a:t>by</a:t>
            </a:r>
            <a:r>
              <a:rPr lang="es-ES" sz="2000" dirty="0">
                <a:solidFill>
                  <a:srgbClr val="7BAD4E"/>
                </a:solidFill>
              </a:rPr>
              <a:t> Educo </a:t>
            </a:r>
            <a:r>
              <a:rPr lang="es-ES" sz="2000" dirty="0" err="1"/>
              <a:t>was</a:t>
            </a:r>
            <a:r>
              <a:rPr lang="es-ES" sz="2000" dirty="0"/>
              <a:t> €6.618,96 / $7,352.51 in </a:t>
            </a:r>
            <a:r>
              <a:rPr lang="es-ES" sz="2000" dirty="0" err="1"/>
              <a:t>addition</a:t>
            </a:r>
            <a:r>
              <a:rPr lang="es-ES" sz="2000" dirty="0"/>
              <a:t> to a junior </a:t>
            </a:r>
            <a:r>
              <a:rPr lang="es-ES" sz="2000" dirty="0" err="1"/>
              <a:t>project</a:t>
            </a:r>
            <a:r>
              <a:rPr lang="es-ES" sz="2000" dirty="0"/>
              <a:t> manager </a:t>
            </a:r>
            <a:r>
              <a:rPr lang="es-ES" sz="2000" dirty="0" err="1"/>
              <a:t>working</a:t>
            </a:r>
            <a:r>
              <a:rPr lang="es-ES" sz="2000" dirty="0"/>
              <a:t> full time </a:t>
            </a:r>
            <a:r>
              <a:rPr lang="es-ES" sz="2000" dirty="0" err="1"/>
              <a:t>on</a:t>
            </a:r>
            <a:r>
              <a:rPr lang="es-ES" sz="2000" dirty="0"/>
              <a:t> </a:t>
            </a:r>
            <a:r>
              <a:rPr lang="es-ES" sz="2000" dirty="0" err="1"/>
              <a:t>the</a:t>
            </a:r>
            <a:r>
              <a:rPr lang="es-ES" sz="2000" dirty="0"/>
              <a:t> </a:t>
            </a:r>
            <a:r>
              <a:rPr lang="es-ES" sz="2000" dirty="0" err="1"/>
              <a:t>research</a:t>
            </a:r>
            <a:endParaRPr lang="es-ES" sz="2000" dirty="0"/>
          </a:p>
        </p:txBody>
      </p:sp>
      <p:pic>
        <p:nvPicPr>
          <p:cNvPr id="5" name="Imagen 4">
            <a:extLst>
              <a:ext uri="{FF2B5EF4-FFF2-40B4-BE49-F238E27FC236}">
                <a16:creationId xmlns:a16="http://schemas.microsoft.com/office/drawing/2014/main" id="{FE5B7A03-D6B5-BF43-AAB2-DA3596744652}"/>
              </a:ext>
            </a:extLst>
          </p:cNvPr>
          <p:cNvPicPr>
            <a:picLocks noChangeAspect="1"/>
          </p:cNvPicPr>
          <p:nvPr/>
        </p:nvPicPr>
        <p:blipFill>
          <a:blip r:embed="rId2">
            <a:duotone>
              <a:prstClr val="black"/>
              <a:schemeClr val="accent6">
                <a:tint val="45000"/>
                <a:satMod val="400000"/>
              </a:schemeClr>
            </a:duotone>
          </a:blip>
          <a:stretch>
            <a:fillRect/>
          </a:stretch>
        </p:blipFill>
        <p:spPr>
          <a:xfrm>
            <a:off x="924306" y="1181054"/>
            <a:ext cx="4369589" cy="5386469"/>
          </a:xfrm>
          <a:prstGeom prst="rect">
            <a:avLst/>
          </a:prstGeom>
        </p:spPr>
      </p:pic>
    </p:spTree>
    <p:extLst>
      <p:ext uri="{BB962C8B-B14F-4D97-AF65-F5344CB8AC3E}">
        <p14:creationId xmlns:p14="http://schemas.microsoft.com/office/powerpoint/2010/main" val="2660802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D2ACE6-0A86-490A-A8AA-CC5F9D7CEBF0}"/>
              </a:ext>
            </a:extLst>
          </p:cNvPr>
          <p:cNvSpPr>
            <a:spLocks noGrp="1"/>
          </p:cNvSpPr>
          <p:nvPr>
            <p:ph idx="1"/>
          </p:nvPr>
        </p:nvSpPr>
        <p:spPr/>
        <p:txBody>
          <a:bodyPr>
            <a:normAutofit/>
          </a:bodyPr>
          <a:lstStyle/>
          <a:p>
            <a:r>
              <a:rPr lang="en-US" sz="2400" dirty="0"/>
              <a:t>IFL Child Sponsorship group consists of: World Vision, Plan, Save the Children, SOS Children's Villages, Action Aid, ChildFund</a:t>
            </a:r>
            <a:endParaRPr lang="en-US" dirty="0"/>
          </a:p>
          <a:p>
            <a:r>
              <a:rPr lang="en-US" sz="2400" dirty="0"/>
              <a:t>The concept floated by the chair,  to identify common ground where all international child sponsorship organizations could collaborate, to strengthen child sponsorship. </a:t>
            </a:r>
          </a:p>
          <a:p>
            <a:r>
              <a:rPr lang="en-US" sz="2400" dirty="0"/>
              <a:t>Three organizations have already conducted research into their programs: Compassion, World Vision and Plan. Save the Children is planning to in the next year. </a:t>
            </a:r>
          </a:p>
          <a:p>
            <a:r>
              <a:rPr lang="en-US" sz="2400" dirty="0"/>
              <a:t>ChildFund Alliance, ActionAid and SOS will be able to add their own findings to this research – once the parameters are determined.</a:t>
            </a:r>
          </a:p>
          <a:p>
            <a:pPr marL="0" indent="0">
              <a:buNone/>
            </a:pPr>
            <a:endParaRPr lang="en-US" dirty="0"/>
          </a:p>
        </p:txBody>
      </p:sp>
      <p:sp>
        <p:nvSpPr>
          <p:cNvPr id="4" name="Title 3">
            <a:extLst>
              <a:ext uri="{FF2B5EF4-FFF2-40B4-BE49-F238E27FC236}">
                <a16:creationId xmlns:a16="http://schemas.microsoft.com/office/drawing/2014/main" id="{3499C0AD-022D-4DC9-99F6-D8320E4CC3F7}"/>
              </a:ext>
            </a:extLst>
          </p:cNvPr>
          <p:cNvSpPr>
            <a:spLocks noGrp="1"/>
          </p:cNvSpPr>
          <p:nvPr>
            <p:ph type="title"/>
          </p:nvPr>
        </p:nvSpPr>
        <p:spPr>
          <a:xfrm>
            <a:off x="838200" y="365125"/>
            <a:ext cx="10515600" cy="1325563"/>
          </a:xfrm>
        </p:spPr>
        <p:txBody>
          <a:bodyPr>
            <a:normAutofit/>
          </a:bodyPr>
          <a:lstStyle/>
          <a:p>
            <a:r>
              <a:rPr lang="en-US" sz="3600" dirty="0">
                <a:solidFill>
                  <a:schemeClr val="accent6"/>
                </a:solidFill>
              </a:rPr>
              <a:t>International Fundraising Leadership Group on Child Sponsorship</a:t>
            </a:r>
          </a:p>
        </p:txBody>
      </p:sp>
    </p:spTree>
    <p:extLst>
      <p:ext uri="{BB962C8B-B14F-4D97-AF65-F5344CB8AC3E}">
        <p14:creationId xmlns:p14="http://schemas.microsoft.com/office/powerpoint/2010/main" val="2021606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B662FE-4228-4AAF-ABAC-5DBEAD77F827}"/>
              </a:ext>
            </a:extLst>
          </p:cNvPr>
          <p:cNvSpPr>
            <a:spLocks noGrp="1"/>
          </p:cNvSpPr>
          <p:nvPr>
            <p:ph type="title"/>
          </p:nvPr>
        </p:nvSpPr>
        <p:spPr/>
        <p:txBody>
          <a:bodyPr>
            <a:normAutofit/>
          </a:bodyPr>
          <a:lstStyle/>
          <a:p>
            <a:r>
              <a:rPr lang="en-US" sz="3600" dirty="0">
                <a:solidFill>
                  <a:schemeClr val="accent6"/>
                </a:solidFill>
              </a:rPr>
              <a:t>International Fundraising Leadership Group on Child Sponsorship</a:t>
            </a:r>
          </a:p>
        </p:txBody>
      </p:sp>
      <p:sp>
        <p:nvSpPr>
          <p:cNvPr id="5" name="Content Placeholder 4">
            <a:extLst>
              <a:ext uri="{FF2B5EF4-FFF2-40B4-BE49-F238E27FC236}">
                <a16:creationId xmlns:a16="http://schemas.microsoft.com/office/drawing/2014/main" id="{D8038004-E046-45C9-B796-2658522514D3}"/>
              </a:ext>
            </a:extLst>
          </p:cNvPr>
          <p:cNvSpPr>
            <a:spLocks noGrp="1"/>
          </p:cNvSpPr>
          <p:nvPr>
            <p:ph idx="1"/>
          </p:nvPr>
        </p:nvSpPr>
        <p:spPr>
          <a:xfrm>
            <a:off x="838200" y="1690688"/>
            <a:ext cx="10515600" cy="4641101"/>
          </a:xfrm>
        </p:spPr>
        <p:txBody>
          <a:bodyPr>
            <a:normAutofit fontScale="47500" lnSpcReduction="20000"/>
          </a:bodyPr>
          <a:lstStyle/>
          <a:p>
            <a:pPr marL="0" indent="0">
              <a:buNone/>
            </a:pPr>
            <a:r>
              <a:rPr lang="en-US" sz="3600" dirty="0"/>
              <a:t>The outcomes of the research project, will determine if  joint marketing campaign is possible.</a:t>
            </a:r>
            <a:endParaRPr lang="en-AU" sz="3600" b="1" dirty="0"/>
          </a:p>
          <a:p>
            <a:r>
              <a:rPr lang="en-AU" sz="3600" b="1" dirty="0"/>
              <a:t>Potential objectives:</a:t>
            </a:r>
            <a:endParaRPr lang="en-US" sz="3600" dirty="0"/>
          </a:p>
          <a:p>
            <a:pPr lvl="1"/>
            <a:r>
              <a:rPr lang="en-US" sz="3600" dirty="0"/>
              <a:t>Improve awareness and trust in child sponsorship as an effective concept to tangibly impact children’s lives, and the collaboration and partnership between the larger international brands behind it.</a:t>
            </a:r>
          </a:p>
          <a:p>
            <a:pPr lvl="1"/>
            <a:r>
              <a:rPr lang="en-US" sz="3600" dirty="0"/>
              <a:t>Drive renewed category relevance and revenue growth.</a:t>
            </a:r>
          </a:p>
          <a:p>
            <a:r>
              <a:rPr lang="en-AU" sz="3600" b="1" dirty="0"/>
              <a:t>Potential opportunity:</a:t>
            </a:r>
            <a:endParaRPr lang="en-US" sz="3600" dirty="0"/>
          </a:p>
          <a:p>
            <a:pPr lvl="1"/>
            <a:r>
              <a:rPr lang="en-AU" sz="3600" dirty="0"/>
              <a:t>To campaign together as a coalition to end/challenge ending a global issue affecting children, through which sponsoring a child is a great solution.</a:t>
            </a:r>
          </a:p>
          <a:p>
            <a:r>
              <a:rPr lang="en-AU" sz="3600" b="1" dirty="0"/>
              <a:t>Initial reaction</a:t>
            </a:r>
          </a:p>
          <a:p>
            <a:pPr lvl="1"/>
            <a:r>
              <a:rPr lang="en-AU" sz="3700" dirty="0"/>
              <a:t>Enthusiasm  around collaboration on the research component of the project. All organisations are engaged including Compassion. </a:t>
            </a:r>
          </a:p>
          <a:p>
            <a:pPr lvl="1"/>
            <a:r>
              <a:rPr lang="en-AU" sz="3700" dirty="0"/>
              <a:t>The Communications and Marketing Committee (CMC): Concern the ChildFund Alliance would be crowded out in a joint marketing campaign. However, we would like to stay engaged. </a:t>
            </a:r>
          </a:p>
          <a:p>
            <a:r>
              <a:rPr lang="en-AU" sz="3600" b="1" dirty="0"/>
              <a:t>Next steps</a:t>
            </a:r>
          </a:p>
          <a:p>
            <a:pPr lvl="1"/>
            <a:r>
              <a:rPr lang="en-AU" sz="3800" dirty="0"/>
              <a:t>Research group to meet 9th January. Compassion is also included. </a:t>
            </a:r>
          </a:p>
          <a:p>
            <a:pPr lvl="1"/>
            <a:r>
              <a:rPr lang="en-AU" sz="3800" dirty="0"/>
              <a:t>Alliance Program Committee (APC) co-chair is aware and will engage in the call on 9th January. </a:t>
            </a:r>
          </a:p>
          <a:p>
            <a:pPr lvl="1"/>
            <a:r>
              <a:rPr lang="en-AU" sz="3800"/>
              <a:t>Communication and Marketing </a:t>
            </a:r>
            <a:r>
              <a:rPr lang="en-AU" sz="3800" dirty="0"/>
              <a:t>C</a:t>
            </a:r>
            <a:r>
              <a:rPr lang="en-AU" sz="3800"/>
              <a:t>ommittee </a:t>
            </a:r>
            <a:r>
              <a:rPr lang="en-AU" sz="3800" dirty="0"/>
              <a:t>co-chairs will stay engaged and update the committee as needed.</a:t>
            </a:r>
            <a:endParaRPr lang="en-US" sz="3800" dirty="0"/>
          </a:p>
          <a:p>
            <a:endParaRPr lang="en-US" dirty="0"/>
          </a:p>
        </p:txBody>
      </p:sp>
      <p:sp>
        <p:nvSpPr>
          <p:cNvPr id="6" name="Text Box 3">
            <a:extLst>
              <a:ext uri="{FF2B5EF4-FFF2-40B4-BE49-F238E27FC236}">
                <a16:creationId xmlns:a16="http://schemas.microsoft.com/office/drawing/2014/main" id="{542F4F69-0F5C-4C6E-A4A2-23560AF1FD15}"/>
              </a:ext>
            </a:extLst>
          </p:cNvPr>
          <p:cNvSpPr txBox="1">
            <a:spLocks noChangeArrowheads="1"/>
          </p:cNvSpPr>
          <p:nvPr/>
        </p:nvSpPr>
        <p:spPr bwMode="auto">
          <a:xfrm>
            <a:off x="0" y="6677117"/>
            <a:ext cx="12192000" cy="180883"/>
          </a:xfrm>
          <a:prstGeom prst="rect">
            <a:avLst/>
          </a:prstGeom>
          <a:solidFill>
            <a:srgbClr val="92D050"/>
          </a:solidFill>
          <a:ln>
            <a:noFill/>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67933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3E3B-A887-4C31-8868-FC7A3F40B50C}"/>
              </a:ext>
            </a:extLst>
          </p:cNvPr>
          <p:cNvSpPr>
            <a:spLocks noGrp="1"/>
          </p:cNvSpPr>
          <p:nvPr>
            <p:ph type="title"/>
          </p:nvPr>
        </p:nvSpPr>
        <p:spPr/>
        <p:txBody>
          <a:bodyPr/>
          <a:lstStyle/>
          <a:p>
            <a:pPr algn="ctr"/>
            <a:r>
              <a:rPr lang="en-US" b="1" dirty="0">
                <a:solidFill>
                  <a:schemeClr val="accent6"/>
                </a:solidFill>
                <a:cs typeface="Calibri Light"/>
              </a:rPr>
              <a:t>Appendix: </a:t>
            </a:r>
            <a:r>
              <a:rPr lang="en-US" dirty="0">
                <a:solidFill>
                  <a:schemeClr val="accent6"/>
                </a:solidFill>
              </a:rPr>
              <a:t>Global Child Sponsorship Data</a:t>
            </a:r>
          </a:p>
        </p:txBody>
      </p:sp>
      <p:sp>
        <p:nvSpPr>
          <p:cNvPr id="3" name="Content Placeholder 2">
            <a:extLst>
              <a:ext uri="{FF2B5EF4-FFF2-40B4-BE49-F238E27FC236}">
                <a16:creationId xmlns:a16="http://schemas.microsoft.com/office/drawing/2014/main" id="{816BEA61-0862-47B6-A723-84CAABEEDB66}"/>
              </a:ext>
            </a:extLst>
          </p:cNvPr>
          <p:cNvSpPr>
            <a:spLocks noGrp="1"/>
          </p:cNvSpPr>
          <p:nvPr>
            <p:ph idx="1"/>
          </p:nvPr>
        </p:nvSpPr>
        <p:spPr>
          <a:xfrm>
            <a:off x="838200" y="1690688"/>
            <a:ext cx="10515600" cy="4351338"/>
          </a:xfrm>
        </p:spPr>
        <p:txBody>
          <a:bodyPr vert="horz" lIns="91440" tIns="45720" rIns="91440" bIns="45720" rtlCol="0" anchor="t">
            <a:normAutofit lnSpcReduction="10000"/>
          </a:bodyPr>
          <a:lstStyle/>
          <a:p>
            <a:pPr marL="0" indent="0">
              <a:buNone/>
            </a:pPr>
            <a:r>
              <a:rPr lang="en-US" dirty="0"/>
              <a:t>The following are slides are from global data compiled by World Vision International on child sponsorship revenue from: </a:t>
            </a:r>
          </a:p>
          <a:p>
            <a:pPr lvl="1"/>
            <a:r>
              <a:rPr lang="en-US" sz="2800" dirty="0"/>
              <a:t>ChildFund Alliance</a:t>
            </a:r>
            <a:endParaRPr lang="en-US" sz="2800" dirty="0">
              <a:cs typeface="Calibri"/>
            </a:endParaRPr>
          </a:p>
          <a:p>
            <a:pPr lvl="1"/>
            <a:r>
              <a:rPr lang="en-US" sz="2800" dirty="0"/>
              <a:t>ActionAid</a:t>
            </a:r>
            <a:endParaRPr lang="en-US" sz="2800" dirty="0">
              <a:cs typeface="Calibri"/>
            </a:endParaRPr>
          </a:p>
          <a:p>
            <a:pPr lvl="1"/>
            <a:r>
              <a:rPr lang="en-US" sz="2800" dirty="0"/>
              <a:t>SOS Children's Villages</a:t>
            </a:r>
            <a:endParaRPr lang="en-US" sz="2800" dirty="0">
              <a:cs typeface="Calibri"/>
            </a:endParaRPr>
          </a:p>
          <a:p>
            <a:pPr lvl="1"/>
            <a:r>
              <a:rPr lang="en-US" sz="2800" dirty="0"/>
              <a:t>Save the Children</a:t>
            </a:r>
            <a:endParaRPr lang="en-US" sz="2800" dirty="0">
              <a:cs typeface="Calibri"/>
            </a:endParaRPr>
          </a:p>
          <a:p>
            <a:pPr lvl="1"/>
            <a:r>
              <a:rPr lang="en-US" sz="2800" dirty="0"/>
              <a:t>Compassion</a:t>
            </a:r>
          </a:p>
          <a:p>
            <a:pPr lvl="1"/>
            <a:r>
              <a:rPr lang="en-US" sz="2800" dirty="0">
                <a:cs typeface="Calibri"/>
              </a:rPr>
              <a:t>Plan</a:t>
            </a:r>
          </a:p>
          <a:p>
            <a:pPr marL="457200" lvl="1" indent="0">
              <a:buNone/>
            </a:pPr>
            <a:endParaRPr lang="en-US" sz="2800" dirty="0">
              <a:cs typeface="Calibri"/>
            </a:endParaRPr>
          </a:p>
          <a:p>
            <a:pPr marL="457200" lvl="1" indent="0">
              <a:buNone/>
            </a:pPr>
            <a:r>
              <a:rPr lang="en-US" sz="2000" i="1" dirty="0">
                <a:cs typeface="Calibri"/>
              </a:rPr>
              <a:t>Note:</a:t>
            </a:r>
            <a:r>
              <a:rPr lang="en-US" sz="2000" i="1" dirty="0"/>
              <a:t> Data has been collected and compiled by World Vision International without inputs from the organizations, some Childfund Alliance members are missing from some of the data sets. </a:t>
            </a:r>
            <a:endParaRPr lang="en-US" sz="2000" i="1" dirty="0">
              <a:cs typeface="Calibri"/>
            </a:endParaRPr>
          </a:p>
          <a:p>
            <a:pPr lvl="1"/>
            <a:endParaRPr lang="en-US" sz="2800" dirty="0">
              <a:cs typeface="Calibri"/>
            </a:endParaRPr>
          </a:p>
          <a:p>
            <a:pPr marL="457200" lvl="1" indent="0">
              <a:buNone/>
            </a:pPr>
            <a:endParaRPr lang="en-US" sz="2800" dirty="0">
              <a:cs typeface="Calibri"/>
            </a:endParaRPr>
          </a:p>
        </p:txBody>
      </p:sp>
      <p:sp>
        <p:nvSpPr>
          <p:cNvPr id="6" name="Text Box 3">
            <a:extLst>
              <a:ext uri="{FF2B5EF4-FFF2-40B4-BE49-F238E27FC236}">
                <a16:creationId xmlns:a16="http://schemas.microsoft.com/office/drawing/2014/main" id="{419F56B0-FBDD-41E3-B990-3E303EC0A8B6}"/>
              </a:ext>
            </a:extLst>
          </p:cNvPr>
          <p:cNvSpPr txBox="1">
            <a:spLocks noChangeArrowheads="1"/>
          </p:cNvSpPr>
          <p:nvPr/>
        </p:nvSpPr>
        <p:spPr bwMode="auto">
          <a:xfrm>
            <a:off x="0" y="6677117"/>
            <a:ext cx="12192000" cy="180883"/>
          </a:xfrm>
          <a:prstGeom prst="rect">
            <a:avLst/>
          </a:prstGeom>
          <a:solidFill>
            <a:srgbClr val="92D050"/>
          </a:solidFill>
          <a:ln>
            <a:noFill/>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09189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BE1C8E-5E65-4719-A8D6-D1736E583F70}"/>
              </a:ext>
            </a:extLst>
          </p:cNvPr>
          <p:cNvPicPr>
            <a:picLocks noGrp="1" noChangeAspect="1"/>
          </p:cNvPicPr>
          <p:nvPr>
            <p:ph idx="1"/>
          </p:nvPr>
        </p:nvPicPr>
        <p:blipFill>
          <a:blip r:embed="rId3"/>
          <a:stretch>
            <a:fillRect/>
          </a:stretch>
        </p:blipFill>
        <p:spPr>
          <a:xfrm>
            <a:off x="602897" y="1156638"/>
            <a:ext cx="10986205" cy="5212702"/>
          </a:xfrm>
          <a:prstGeom prst="rect">
            <a:avLst/>
          </a:prstGeom>
        </p:spPr>
      </p:pic>
      <p:sp>
        <p:nvSpPr>
          <p:cNvPr id="5" name="Title 1">
            <a:extLst>
              <a:ext uri="{FF2B5EF4-FFF2-40B4-BE49-F238E27FC236}">
                <a16:creationId xmlns:a16="http://schemas.microsoft.com/office/drawing/2014/main" id="{8689CA71-92F4-472E-96D5-3D825A952DFD}"/>
              </a:ext>
            </a:extLst>
          </p:cNvPr>
          <p:cNvSpPr txBox="1">
            <a:spLocks/>
          </p:cNvSpPr>
          <p:nvPr/>
        </p:nvSpPr>
        <p:spPr>
          <a:xfrm>
            <a:off x="1162050" y="-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panose="020F0302020204030204"/>
                <a:ea typeface="+mj-ea"/>
                <a:cs typeface="+mj-cs"/>
              </a:rPr>
              <a:t>Appendix: Global Child Sponsorship Revenue</a:t>
            </a:r>
          </a:p>
        </p:txBody>
      </p:sp>
      <p:sp>
        <p:nvSpPr>
          <p:cNvPr id="6" name="Text Box 3">
            <a:extLst>
              <a:ext uri="{FF2B5EF4-FFF2-40B4-BE49-F238E27FC236}">
                <a16:creationId xmlns:a16="http://schemas.microsoft.com/office/drawing/2014/main" id="{41CE2FC7-D542-420D-A24F-A374E1F1443A}"/>
              </a:ext>
            </a:extLst>
          </p:cNvPr>
          <p:cNvSpPr txBox="1">
            <a:spLocks noChangeArrowheads="1"/>
          </p:cNvSpPr>
          <p:nvPr/>
        </p:nvSpPr>
        <p:spPr bwMode="auto">
          <a:xfrm>
            <a:off x="0" y="6677117"/>
            <a:ext cx="12192000" cy="180883"/>
          </a:xfrm>
          <a:prstGeom prst="rect">
            <a:avLst/>
          </a:prstGeom>
          <a:solidFill>
            <a:srgbClr val="92D050"/>
          </a:solidFill>
          <a:ln>
            <a:noFill/>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9C983EEB-06F6-4429-9ED4-6357137CBFC9}"/>
              </a:ext>
            </a:extLst>
          </p:cNvPr>
          <p:cNvSpPr txBox="1"/>
          <p:nvPr/>
        </p:nvSpPr>
        <p:spPr>
          <a:xfrm>
            <a:off x="4514850" y="6369340"/>
            <a:ext cx="11277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Note: Data collected and compiled by World Vision International without inputs from the organizations. </a:t>
            </a:r>
          </a:p>
        </p:txBody>
      </p:sp>
    </p:spTree>
    <p:extLst>
      <p:ext uri="{BB962C8B-B14F-4D97-AF65-F5344CB8AC3E}">
        <p14:creationId xmlns:p14="http://schemas.microsoft.com/office/powerpoint/2010/main" val="758247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7539-21CD-452E-9DEA-AAE0C2411684}"/>
              </a:ext>
            </a:extLst>
          </p:cNvPr>
          <p:cNvSpPr>
            <a:spLocks noGrp="1"/>
          </p:cNvSpPr>
          <p:nvPr>
            <p:ph type="title"/>
          </p:nvPr>
        </p:nvSpPr>
        <p:spPr>
          <a:xfrm>
            <a:off x="0" y="-92"/>
            <a:ext cx="12573000" cy="1325563"/>
          </a:xfrm>
        </p:spPr>
        <p:txBody>
          <a:bodyPr>
            <a:normAutofit/>
          </a:bodyPr>
          <a:lstStyle/>
          <a:p>
            <a:pPr algn="ctr"/>
            <a:r>
              <a:rPr lang="en-US" sz="3600" dirty="0">
                <a:solidFill>
                  <a:schemeClr val="accent6"/>
                </a:solidFill>
              </a:rPr>
              <a:t>Appendix: Global Child Sponsorship Revenue by NGO</a:t>
            </a:r>
          </a:p>
        </p:txBody>
      </p:sp>
      <p:sp>
        <p:nvSpPr>
          <p:cNvPr id="3" name="Content Placeholder 2">
            <a:extLst>
              <a:ext uri="{FF2B5EF4-FFF2-40B4-BE49-F238E27FC236}">
                <a16:creationId xmlns:a16="http://schemas.microsoft.com/office/drawing/2014/main" id="{B61B26C4-028D-463B-A132-3BB59000B489}"/>
              </a:ext>
            </a:extLst>
          </p:cNvPr>
          <p:cNvSpPr>
            <a:spLocks noGrp="1"/>
          </p:cNvSpPr>
          <p:nvPr>
            <p:ph idx="1"/>
          </p:nvPr>
        </p:nvSpPr>
        <p:spPr/>
        <p:txBody>
          <a:bodyPr/>
          <a:lstStyle/>
          <a:p>
            <a:endParaRPr lang="en-US"/>
          </a:p>
        </p:txBody>
      </p:sp>
      <p:sp>
        <p:nvSpPr>
          <p:cNvPr id="5" name="Text Box 3">
            <a:extLst>
              <a:ext uri="{FF2B5EF4-FFF2-40B4-BE49-F238E27FC236}">
                <a16:creationId xmlns:a16="http://schemas.microsoft.com/office/drawing/2014/main" id="{934A1107-81B3-4B1B-875D-F5FEDCB7537C}"/>
              </a:ext>
            </a:extLst>
          </p:cNvPr>
          <p:cNvSpPr txBox="1">
            <a:spLocks noChangeArrowheads="1"/>
          </p:cNvSpPr>
          <p:nvPr/>
        </p:nvSpPr>
        <p:spPr bwMode="auto">
          <a:xfrm>
            <a:off x="0" y="6677117"/>
            <a:ext cx="12192000" cy="180883"/>
          </a:xfrm>
          <a:prstGeom prst="rect">
            <a:avLst/>
          </a:prstGeom>
          <a:solidFill>
            <a:srgbClr val="92D050"/>
          </a:solidFill>
          <a:ln>
            <a:noFill/>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pic>
        <p:nvPicPr>
          <p:cNvPr id="6" name="Picture 5">
            <a:extLst>
              <a:ext uri="{FF2B5EF4-FFF2-40B4-BE49-F238E27FC236}">
                <a16:creationId xmlns:a16="http://schemas.microsoft.com/office/drawing/2014/main" id="{555AFACD-0949-4D28-9B8B-2F0CF08EEDC6}"/>
              </a:ext>
            </a:extLst>
          </p:cNvPr>
          <p:cNvPicPr>
            <a:picLocks noChangeAspect="1"/>
          </p:cNvPicPr>
          <p:nvPr/>
        </p:nvPicPr>
        <p:blipFill>
          <a:blip r:embed="rId3"/>
          <a:stretch>
            <a:fillRect/>
          </a:stretch>
        </p:blipFill>
        <p:spPr>
          <a:xfrm>
            <a:off x="14650" y="1093294"/>
            <a:ext cx="12192000" cy="5583823"/>
          </a:xfrm>
          <a:prstGeom prst="rect">
            <a:avLst/>
          </a:prstGeom>
        </p:spPr>
      </p:pic>
      <p:sp>
        <p:nvSpPr>
          <p:cNvPr id="8" name="TextBox 7">
            <a:extLst>
              <a:ext uri="{FF2B5EF4-FFF2-40B4-BE49-F238E27FC236}">
                <a16:creationId xmlns:a16="http://schemas.microsoft.com/office/drawing/2014/main" id="{0B44BBA3-6225-4DFE-A613-1FAB7607A1F6}"/>
              </a:ext>
            </a:extLst>
          </p:cNvPr>
          <p:cNvSpPr txBox="1"/>
          <p:nvPr/>
        </p:nvSpPr>
        <p:spPr>
          <a:xfrm>
            <a:off x="9467850" y="5807631"/>
            <a:ext cx="27241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Note: Data collected and compiled by World Vision International without inputs from the organizations. </a:t>
            </a:r>
          </a:p>
        </p:txBody>
      </p:sp>
    </p:spTree>
    <p:extLst>
      <p:ext uri="{BB962C8B-B14F-4D97-AF65-F5344CB8AC3E}">
        <p14:creationId xmlns:p14="http://schemas.microsoft.com/office/powerpoint/2010/main" val="2352442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limentos&#10;&#10;Descripción generada automáticamente">
            <a:extLst>
              <a:ext uri="{FF2B5EF4-FFF2-40B4-BE49-F238E27FC236}">
                <a16:creationId xmlns:a16="http://schemas.microsoft.com/office/drawing/2014/main" id="{1B271FDC-6F69-4340-A3A7-F499CB896F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20739" y="1106597"/>
            <a:ext cx="6389432" cy="2814109"/>
          </a:xfrm>
          <a:prstGeom prst="rect">
            <a:avLst/>
          </a:prstGeom>
        </p:spPr>
      </p:pic>
      <p:sp>
        <p:nvSpPr>
          <p:cNvPr id="5" name="CuadroTexto 4">
            <a:extLst>
              <a:ext uri="{FF2B5EF4-FFF2-40B4-BE49-F238E27FC236}">
                <a16:creationId xmlns:a16="http://schemas.microsoft.com/office/drawing/2014/main" id="{7CBA90D1-A5E9-254C-BD07-687466BB529A}"/>
              </a:ext>
            </a:extLst>
          </p:cNvPr>
          <p:cNvSpPr txBox="1"/>
          <p:nvPr/>
        </p:nvSpPr>
        <p:spPr>
          <a:xfrm>
            <a:off x="3097338" y="3920706"/>
            <a:ext cx="5036234" cy="1015663"/>
          </a:xfrm>
          <a:prstGeom prst="rect">
            <a:avLst/>
          </a:prstGeom>
          <a:noFill/>
        </p:spPr>
        <p:txBody>
          <a:bodyPr wrap="square" rtlCol="0">
            <a:spAutoFit/>
          </a:bodyPr>
          <a:lstStyle/>
          <a:p>
            <a:pPr algn="ctr"/>
            <a:r>
              <a:rPr lang="es-ES" sz="3000" dirty="0" err="1">
                <a:solidFill>
                  <a:schemeClr val="bg2">
                    <a:lumMod val="50000"/>
                  </a:schemeClr>
                </a:solidFill>
                <a:latin typeface="Franklin Gothic Medium Cond" panose="020B0606030402020204" pitchFamily="34" charset="0"/>
              </a:rPr>
              <a:t>Violence</a:t>
            </a:r>
            <a:r>
              <a:rPr lang="es-ES" sz="3000" dirty="0">
                <a:solidFill>
                  <a:schemeClr val="bg2">
                    <a:lumMod val="50000"/>
                  </a:schemeClr>
                </a:solidFill>
                <a:latin typeface="Franklin Gothic Medium Cond" panose="020B0606030402020204" pitchFamily="34" charset="0"/>
              </a:rPr>
              <a:t> </a:t>
            </a:r>
            <a:r>
              <a:rPr lang="es-ES" sz="3000" dirty="0" err="1">
                <a:solidFill>
                  <a:schemeClr val="bg2">
                    <a:lumMod val="50000"/>
                  </a:schemeClr>
                </a:solidFill>
                <a:latin typeface="Franklin Gothic Medium Cond" panose="020B0606030402020204" pitchFamily="34" charset="0"/>
              </a:rPr>
              <a:t>against</a:t>
            </a:r>
            <a:r>
              <a:rPr lang="es-ES" sz="3000" dirty="0">
                <a:solidFill>
                  <a:schemeClr val="bg2">
                    <a:lumMod val="50000"/>
                  </a:schemeClr>
                </a:solidFill>
                <a:latin typeface="Franklin Gothic Medium Cond" panose="020B0606030402020204" pitchFamily="34" charset="0"/>
              </a:rPr>
              <a:t> </a:t>
            </a:r>
            <a:r>
              <a:rPr lang="es-ES" sz="3000" dirty="0" err="1">
                <a:solidFill>
                  <a:schemeClr val="bg2">
                    <a:lumMod val="50000"/>
                  </a:schemeClr>
                </a:solidFill>
                <a:latin typeface="Franklin Gothic Medium Cond" panose="020B0606030402020204" pitchFamily="34" charset="0"/>
              </a:rPr>
              <a:t>children</a:t>
            </a:r>
            <a:r>
              <a:rPr lang="es-ES" sz="3000" dirty="0">
                <a:solidFill>
                  <a:schemeClr val="bg2">
                    <a:lumMod val="50000"/>
                  </a:schemeClr>
                </a:solidFill>
                <a:latin typeface="Franklin Gothic Medium Cond" panose="020B0606030402020204" pitchFamily="34" charset="0"/>
              </a:rPr>
              <a:t> </a:t>
            </a:r>
          </a:p>
          <a:p>
            <a:pPr algn="ctr"/>
            <a:r>
              <a:rPr lang="es-ES" sz="3000" u="sng" dirty="0">
                <a:solidFill>
                  <a:schemeClr val="bg2">
                    <a:lumMod val="50000"/>
                  </a:schemeClr>
                </a:solidFill>
                <a:latin typeface="Franklin Gothic Medium Cond" panose="020B0606030402020204" pitchFamily="34" charset="0"/>
              </a:rPr>
              <a:t>as </a:t>
            </a:r>
            <a:r>
              <a:rPr lang="es-ES" sz="3000" u="sng" dirty="0" err="1">
                <a:solidFill>
                  <a:schemeClr val="bg2">
                    <a:lumMod val="50000"/>
                  </a:schemeClr>
                </a:solidFill>
                <a:latin typeface="Franklin Gothic Medium Cond" panose="020B0606030402020204" pitchFamily="34" charset="0"/>
              </a:rPr>
              <a:t>explained</a:t>
            </a:r>
            <a:r>
              <a:rPr lang="es-ES" sz="3000" dirty="0">
                <a:solidFill>
                  <a:schemeClr val="bg2">
                    <a:lumMod val="50000"/>
                  </a:schemeClr>
                </a:solidFill>
                <a:latin typeface="Franklin Gothic Medium Cond" panose="020B0606030402020204" pitchFamily="34" charset="0"/>
              </a:rPr>
              <a:t> </a:t>
            </a:r>
            <a:r>
              <a:rPr lang="es-ES" sz="3000" dirty="0" err="1">
                <a:solidFill>
                  <a:schemeClr val="bg2">
                    <a:lumMod val="50000"/>
                  </a:schemeClr>
                </a:solidFill>
                <a:latin typeface="Franklin Gothic Medium Cond" panose="020B0606030402020204" pitchFamily="34" charset="0"/>
              </a:rPr>
              <a:t>by</a:t>
            </a:r>
            <a:r>
              <a:rPr lang="es-ES" sz="3000" dirty="0">
                <a:solidFill>
                  <a:schemeClr val="bg2">
                    <a:lumMod val="50000"/>
                  </a:schemeClr>
                </a:solidFill>
                <a:latin typeface="Franklin Gothic Medium Cond" panose="020B0606030402020204" pitchFamily="34" charset="0"/>
              </a:rPr>
              <a:t> </a:t>
            </a:r>
            <a:r>
              <a:rPr lang="es-ES" sz="3000" dirty="0" err="1">
                <a:solidFill>
                  <a:schemeClr val="bg2">
                    <a:lumMod val="50000"/>
                  </a:schemeClr>
                </a:solidFill>
                <a:latin typeface="Franklin Gothic Medium Cond" panose="020B0606030402020204" pitchFamily="34" charset="0"/>
              </a:rPr>
              <a:t>children</a:t>
            </a:r>
            <a:endParaRPr lang="es-ES" sz="3000" dirty="0">
              <a:solidFill>
                <a:schemeClr val="bg2">
                  <a:lumMod val="50000"/>
                </a:schemeClr>
              </a:solidFill>
              <a:latin typeface="Franklin Gothic Medium Cond" panose="020B0606030402020204" pitchFamily="34" charset="0"/>
            </a:endParaRPr>
          </a:p>
        </p:txBody>
      </p:sp>
    </p:spTree>
    <p:extLst>
      <p:ext uri="{BB962C8B-B14F-4D97-AF65-F5344CB8AC3E}">
        <p14:creationId xmlns:p14="http://schemas.microsoft.com/office/powerpoint/2010/main" val="3792576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4CCC-B278-4851-8957-6E71CF8E7C84}"/>
              </a:ext>
            </a:extLst>
          </p:cNvPr>
          <p:cNvSpPr>
            <a:spLocks noGrp="1"/>
          </p:cNvSpPr>
          <p:nvPr>
            <p:ph type="title"/>
          </p:nvPr>
        </p:nvSpPr>
        <p:spPr>
          <a:xfrm>
            <a:off x="1162050" y="-92"/>
            <a:ext cx="10515600" cy="1325563"/>
          </a:xfrm>
        </p:spPr>
        <p:txBody>
          <a:bodyPr>
            <a:normAutofit/>
          </a:bodyPr>
          <a:lstStyle/>
          <a:p>
            <a:pPr algn="ctr"/>
            <a:r>
              <a:rPr lang="en-US" sz="3600" dirty="0">
                <a:solidFill>
                  <a:schemeClr val="accent6"/>
                </a:solidFill>
              </a:rPr>
              <a:t>Appendix: Global Child Sponsorship Revenue and CAGR </a:t>
            </a:r>
          </a:p>
        </p:txBody>
      </p:sp>
      <p:pic>
        <p:nvPicPr>
          <p:cNvPr id="5" name="Content Placeholder 4">
            <a:extLst>
              <a:ext uri="{FF2B5EF4-FFF2-40B4-BE49-F238E27FC236}">
                <a16:creationId xmlns:a16="http://schemas.microsoft.com/office/drawing/2014/main" id="{B8FA1254-F5B9-4660-820D-3E661E41EF20}"/>
              </a:ext>
            </a:extLst>
          </p:cNvPr>
          <p:cNvPicPr>
            <a:picLocks noGrp="1" noChangeAspect="1"/>
          </p:cNvPicPr>
          <p:nvPr>
            <p:ph idx="1"/>
          </p:nvPr>
        </p:nvPicPr>
        <p:blipFill>
          <a:blip r:embed="rId3"/>
          <a:stretch>
            <a:fillRect/>
          </a:stretch>
        </p:blipFill>
        <p:spPr>
          <a:xfrm>
            <a:off x="590550" y="1543050"/>
            <a:ext cx="10834149" cy="4998027"/>
          </a:xfrm>
          <a:prstGeom prst="rect">
            <a:avLst/>
          </a:prstGeom>
        </p:spPr>
      </p:pic>
      <p:sp>
        <p:nvSpPr>
          <p:cNvPr id="6" name="Text Box 3">
            <a:extLst>
              <a:ext uri="{FF2B5EF4-FFF2-40B4-BE49-F238E27FC236}">
                <a16:creationId xmlns:a16="http://schemas.microsoft.com/office/drawing/2014/main" id="{6662D819-C02E-4327-BF95-B538C0A27E58}"/>
              </a:ext>
            </a:extLst>
          </p:cNvPr>
          <p:cNvSpPr txBox="1">
            <a:spLocks noChangeArrowheads="1"/>
          </p:cNvSpPr>
          <p:nvPr/>
        </p:nvSpPr>
        <p:spPr bwMode="auto">
          <a:xfrm>
            <a:off x="0" y="6677117"/>
            <a:ext cx="12192000" cy="180883"/>
          </a:xfrm>
          <a:prstGeom prst="rect">
            <a:avLst/>
          </a:prstGeom>
          <a:solidFill>
            <a:srgbClr val="92D050"/>
          </a:solidFill>
          <a:ln>
            <a:noFill/>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0ED97B49-7577-4DC2-AF33-F4A6889DF802}"/>
              </a:ext>
            </a:extLst>
          </p:cNvPr>
          <p:cNvSpPr txBox="1"/>
          <p:nvPr/>
        </p:nvSpPr>
        <p:spPr>
          <a:xfrm>
            <a:off x="4514850" y="6369340"/>
            <a:ext cx="11277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Note: Data collected and compiled by World Vision International without inputs from the organizations. </a:t>
            </a:r>
          </a:p>
        </p:txBody>
      </p:sp>
    </p:spTree>
    <p:extLst>
      <p:ext uri="{BB962C8B-B14F-4D97-AF65-F5344CB8AC3E}">
        <p14:creationId xmlns:p14="http://schemas.microsoft.com/office/powerpoint/2010/main" val="88454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F8AB-A798-40AE-A6AA-B33F8E9B3781}"/>
              </a:ext>
            </a:extLst>
          </p:cNvPr>
          <p:cNvSpPr>
            <a:spLocks noGrp="1"/>
          </p:cNvSpPr>
          <p:nvPr>
            <p:ph type="title"/>
          </p:nvPr>
        </p:nvSpPr>
        <p:spPr>
          <a:xfrm>
            <a:off x="838200" y="-144541"/>
            <a:ext cx="10515600" cy="1325563"/>
          </a:xfrm>
        </p:spPr>
        <p:txBody>
          <a:bodyPr>
            <a:normAutofit/>
          </a:bodyPr>
          <a:lstStyle/>
          <a:p>
            <a:pPr algn="ctr"/>
            <a:r>
              <a:rPr lang="en-US" sz="3600" dirty="0">
                <a:solidFill>
                  <a:schemeClr val="accent6"/>
                </a:solidFill>
              </a:rPr>
              <a:t>Appendix: Sponsorship Revenue by Country</a:t>
            </a:r>
          </a:p>
        </p:txBody>
      </p:sp>
      <p:pic>
        <p:nvPicPr>
          <p:cNvPr id="4" name="Content Placeholder 3">
            <a:extLst>
              <a:ext uri="{FF2B5EF4-FFF2-40B4-BE49-F238E27FC236}">
                <a16:creationId xmlns:a16="http://schemas.microsoft.com/office/drawing/2014/main" id="{5B383498-7FC8-487A-83D8-DCDC185D18F6}"/>
              </a:ext>
            </a:extLst>
          </p:cNvPr>
          <p:cNvPicPr>
            <a:picLocks noGrp="1" noChangeAspect="1"/>
          </p:cNvPicPr>
          <p:nvPr>
            <p:ph idx="1"/>
          </p:nvPr>
        </p:nvPicPr>
        <p:blipFill>
          <a:blip r:embed="rId3"/>
          <a:stretch>
            <a:fillRect/>
          </a:stretch>
        </p:blipFill>
        <p:spPr>
          <a:xfrm>
            <a:off x="1774014" y="814702"/>
            <a:ext cx="8643972" cy="5339195"/>
          </a:xfrm>
          <a:prstGeom prst="rect">
            <a:avLst/>
          </a:prstGeom>
        </p:spPr>
      </p:pic>
      <p:sp>
        <p:nvSpPr>
          <p:cNvPr id="5" name="Text Box 3">
            <a:extLst>
              <a:ext uri="{FF2B5EF4-FFF2-40B4-BE49-F238E27FC236}">
                <a16:creationId xmlns:a16="http://schemas.microsoft.com/office/drawing/2014/main" id="{704259CB-BA22-49F0-AC76-2C1B315D4162}"/>
              </a:ext>
            </a:extLst>
          </p:cNvPr>
          <p:cNvSpPr txBox="1">
            <a:spLocks noChangeArrowheads="1"/>
          </p:cNvSpPr>
          <p:nvPr/>
        </p:nvSpPr>
        <p:spPr bwMode="auto">
          <a:xfrm>
            <a:off x="0" y="6677117"/>
            <a:ext cx="12192000" cy="180883"/>
          </a:xfrm>
          <a:prstGeom prst="rect">
            <a:avLst/>
          </a:prstGeom>
          <a:solidFill>
            <a:srgbClr val="92D050"/>
          </a:solidFill>
          <a:ln>
            <a:noFill/>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229E5CB8-809C-4630-B895-A38C6D4C218D}"/>
              </a:ext>
            </a:extLst>
          </p:cNvPr>
          <p:cNvSpPr txBox="1"/>
          <p:nvPr/>
        </p:nvSpPr>
        <p:spPr>
          <a:xfrm>
            <a:off x="0" y="6153897"/>
            <a:ext cx="121920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Note: Data collected and compiled by World Vision International without inputs from the organizations. Markets selected are World Visons top 20. Missing ChildFund Alliance data from Canada and Spain </a:t>
            </a:r>
          </a:p>
        </p:txBody>
      </p:sp>
    </p:spTree>
    <p:extLst>
      <p:ext uri="{BB962C8B-B14F-4D97-AF65-F5344CB8AC3E}">
        <p14:creationId xmlns:p14="http://schemas.microsoft.com/office/powerpoint/2010/main" val="2258907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6DAE-F462-4CAF-8864-F31FAB2CD5A1}"/>
              </a:ext>
            </a:extLst>
          </p:cNvPr>
          <p:cNvSpPr>
            <a:spLocks noGrp="1"/>
          </p:cNvSpPr>
          <p:nvPr>
            <p:ph type="title"/>
          </p:nvPr>
        </p:nvSpPr>
        <p:spPr>
          <a:xfrm>
            <a:off x="533399" y="0"/>
            <a:ext cx="11125200" cy="1325563"/>
          </a:xfrm>
        </p:spPr>
        <p:txBody>
          <a:bodyPr>
            <a:normAutofit/>
          </a:bodyPr>
          <a:lstStyle/>
          <a:p>
            <a:r>
              <a:rPr lang="en-US" sz="3600" dirty="0">
                <a:solidFill>
                  <a:schemeClr val="accent6"/>
                </a:solidFill>
              </a:rPr>
              <a:t>Appendix: Global Child Sponsorship YoY Growth  FY17-FY18</a:t>
            </a:r>
          </a:p>
        </p:txBody>
      </p:sp>
      <p:pic>
        <p:nvPicPr>
          <p:cNvPr id="4" name="Content Placeholder 3">
            <a:extLst>
              <a:ext uri="{FF2B5EF4-FFF2-40B4-BE49-F238E27FC236}">
                <a16:creationId xmlns:a16="http://schemas.microsoft.com/office/drawing/2014/main" id="{09D84CE3-8FFB-4893-8F9B-5E264BFC3082}"/>
              </a:ext>
            </a:extLst>
          </p:cNvPr>
          <p:cNvPicPr>
            <a:picLocks noGrp="1" noChangeAspect="1"/>
          </p:cNvPicPr>
          <p:nvPr>
            <p:ph idx="1"/>
          </p:nvPr>
        </p:nvPicPr>
        <p:blipFill>
          <a:blip r:embed="rId3"/>
          <a:stretch>
            <a:fillRect/>
          </a:stretch>
        </p:blipFill>
        <p:spPr>
          <a:xfrm>
            <a:off x="838199" y="1325563"/>
            <a:ext cx="10515599" cy="4957402"/>
          </a:xfrm>
          <a:prstGeom prst="rect">
            <a:avLst/>
          </a:prstGeom>
        </p:spPr>
      </p:pic>
      <p:sp>
        <p:nvSpPr>
          <p:cNvPr id="5" name="Text Box 3">
            <a:extLst>
              <a:ext uri="{FF2B5EF4-FFF2-40B4-BE49-F238E27FC236}">
                <a16:creationId xmlns:a16="http://schemas.microsoft.com/office/drawing/2014/main" id="{5EB096F9-7CA0-462E-8189-B756B8132943}"/>
              </a:ext>
            </a:extLst>
          </p:cNvPr>
          <p:cNvSpPr txBox="1">
            <a:spLocks noChangeArrowheads="1"/>
          </p:cNvSpPr>
          <p:nvPr/>
        </p:nvSpPr>
        <p:spPr bwMode="auto">
          <a:xfrm>
            <a:off x="0" y="6677117"/>
            <a:ext cx="12192000" cy="180883"/>
          </a:xfrm>
          <a:prstGeom prst="rect">
            <a:avLst/>
          </a:prstGeom>
          <a:solidFill>
            <a:srgbClr val="92D050"/>
          </a:solidFill>
          <a:ln>
            <a:noFill/>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61356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persona, posando, parado, exterior&#10;&#10;Descripción generada automáticamente">
            <a:extLst>
              <a:ext uri="{FF2B5EF4-FFF2-40B4-BE49-F238E27FC236}">
                <a16:creationId xmlns:a16="http://schemas.microsoft.com/office/drawing/2014/main" id="{068A1330-F484-BD47-9F3C-9D4D1D875C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1259" y="-22303"/>
            <a:ext cx="9168256" cy="6924907"/>
          </a:xfrm>
          <a:prstGeom prst="rect">
            <a:avLst/>
          </a:prstGeom>
          <a:effectLst>
            <a:softEdge rad="12700"/>
          </a:effectLst>
        </p:spPr>
      </p:pic>
      <p:sp>
        <p:nvSpPr>
          <p:cNvPr id="5" name="Rectángulo 4">
            <a:extLst>
              <a:ext uri="{FF2B5EF4-FFF2-40B4-BE49-F238E27FC236}">
                <a16:creationId xmlns:a16="http://schemas.microsoft.com/office/drawing/2014/main" id="{9C58595E-BCC1-FB44-9571-6E4BC9A14AE8}"/>
              </a:ext>
            </a:extLst>
          </p:cNvPr>
          <p:cNvSpPr/>
          <p:nvPr/>
        </p:nvSpPr>
        <p:spPr>
          <a:xfrm>
            <a:off x="7270840" y="1903514"/>
            <a:ext cx="4458787" cy="3497020"/>
          </a:xfrm>
          <a:prstGeom prst="rect">
            <a:avLst/>
          </a:prstGeom>
          <a:solidFill>
            <a:srgbClr val="C5E0BE">
              <a:alpha val="81000"/>
            </a:srgbClr>
          </a:solidFill>
          <a:effectLst/>
        </p:spPr>
        <p:txBody>
          <a:bodyPr wrap="square" lIns="360000" tIns="360000" rIns="360000" bIns="360000">
            <a:spAutoFit/>
          </a:bodyPr>
          <a:lstStyle/>
          <a:p>
            <a:pPr algn="ctr"/>
            <a:r>
              <a:rPr lang="en-US" sz="3600" dirty="0">
                <a:solidFill>
                  <a:srgbClr val="398245"/>
                </a:solidFill>
                <a:latin typeface="Franklin Gothic Medium Cond" panose="020B0606030402020204" pitchFamily="34" charset="0"/>
              </a:rPr>
              <a:t>“Society should give a voice to children, so that they feel safe and protected.”</a:t>
            </a:r>
          </a:p>
          <a:p>
            <a:pPr algn="ctr"/>
            <a:r>
              <a:rPr lang="en-US" sz="3600" dirty="0">
                <a:solidFill>
                  <a:srgbClr val="398245"/>
                </a:solidFill>
                <a:latin typeface="Franklin Gothic Medium Cond" panose="020B0606030402020204" pitchFamily="34" charset="0"/>
              </a:rPr>
              <a:t> </a:t>
            </a:r>
            <a:r>
              <a:rPr lang="en-US" sz="2800" dirty="0" err="1">
                <a:solidFill>
                  <a:srgbClr val="398245"/>
                </a:solidFill>
                <a:latin typeface="Franklin Gothic Medium Cond" panose="020B0606030402020204" pitchFamily="34" charset="0"/>
              </a:rPr>
              <a:t>Rimpal</a:t>
            </a:r>
            <a:r>
              <a:rPr lang="en-US" sz="2800" dirty="0">
                <a:solidFill>
                  <a:srgbClr val="398245"/>
                </a:solidFill>
                <a:latin typeface="Franklin Gothic Medium Cond" panose="020B0606030402020204" pitchFamily="34" charset="0"/>
              </a:rPr>
              <a:t>, 12</a:t>
            </a:r>
            <a:r>
              <a:rPr lang="en-US" sz="3200" dirty="0">
                <a:solidFill>
                  <a:srgbClr val="398245"/>
                </a:solidFill>
                <a:latin typeface="Franklin Gothic Medium Cond" panose="020B0606030402020204" pitchFamily="34" charset="0"/>
              </a:rPr>
              <a:t>, India</a:t>
            </a:r>
          </a:p>
        </p:txBody>
      </p:sp>
      <p:pic>
        <p:nvPicPr>
          <p:cNvPr id="6" name="Imagen 5" descr="Imagen que contiene alimentos&#10;&#10;Descripción generada automáticamente">
            <a:extLst>
              <a:ext uri="{FF2B5EF4-FFF2-40B4-BE49-F238E27FC236}">
                <a16:creationId xmlns:a16="http://schemas.microsoft.com/office/drawing/2014/main" id="{ADE22CBA-DD32-8947-B118-CF59276965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00234" y="246544"/>
            <a:ext cx="2241823" cy="987370"/>
          </a:xfrm>
          <a:prstGeom prst="rect">
            <a:avLst/>
          </a:prstGeom>
        </p:spPr>
      </p:pic>
    </p:spTree>
    <p:extLst>
      <p:ext uri="{BB962C8B-B14F-4D97-AF65-F5344CB8AC3E}">
        <p14:creationId xmlns:p14="http://schemas.microsoft.com/office/powerpoint/2010/main" val="3456631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63435-803E-C24A-AF21-8AC5BFB7EF7F}"/>
              </a:ext>
            </a:extLst>
          </p:cNvPr>
          <p:cNvSpPr>
            <a:spLocks noGrp="1"/>
          </p:cNvSpPr>
          <p:nvPr>
            <p:ph type="title"/>
          </p:nvPr>
        </p:nvSpPr>
        <p:spPr/>
        <p:txBody>
          <a:bodyPr/>
          <a:lstStyle/>
          <a:p>
            <a:r>
              <a:rPr lang="en-GB" dirty="0"/>
              <a:t>SVBD 2019 - AGENDA</a:t>
            </a:r>
            <a:endParaRPr lang="es-ES" dirty="0"/>
          </a:p>
        </p:txBody>
      </p:sp>
      <p:sp>
        <p:nvSpPr>
          <p:cNvPr id="10" name="Marcador de texto 9">
            <a:extLst>
              <a:ext uri="{FF2B5EF4-FFF2-40B4-BE49-F238E27FC236}">
                <a16:creationId xmlns:a16="http://schemas.microsoft.com/office/drawing/2014/main" id="{7C23DC7D-4391-8F43-AF64-C78B5A2F7A06}"/>
              </a:ext>
            </a:extLst>
          </p:cNvPr>
          <p:cNvSpPr>
            <a:spLocks noGrp="1"/>
          </p:cNvSpPr>
          <p:nvPr>
            <p:ph type="body" sz="quarter" idx="10"/>
          </p:nvPr>
        </p:nvSpPr>
        <p:spPr/>
        <p:txBody>
          <a:bodyPr/>
          <a:lstStyle/>
          <a:p>
            <a:pPr marL="342900" lvl="0" indent="-342900">
              <a:buFont typeface="+mj-lt"/>
              <a:buAutoNum type="arabicPeriod"/>
            </a:pPr>
            <a:r>
              <a:rPr lang="en-US" dirty="0"/>
              <a:t>Project overview (assessment, background and scope)</a:t>
            </a:r>
          </a:p>
          <a:p>
            <a:pPr marL="342900" lvl="0" indent="-342900">
              <a:buFont typeface="+mj-lt"/>
              <a:buAutoNum type="arabicPeriod"/>
            </a:pPr>
            <a:r>
              <a:rPr lang="en-US" dirty="0"/>
              <a:t>Campaign materials</a:t>
            </a:r>
          </a:p>
          <a:p>
            <a:pPr marL="342900" lvl="0" indent="-342900">
              <a:buFont typeface="+mj-lt"/>
              <a:buAutoNum type="arabicPeriod"/>
            </a:pPr>
            <a:r>
              <a:rPr lang="en-US" dirty="0"/>
              <a:t>Campaign results</a:t>
            </a:r>
          </a:p>
          <a:p>
            <a:pPr marL="342900" lvl="0" indent="-342900">
              <a:buFont typeface="+mj-lt"/>
              <a:buAutoNum type="arabicPeriod"/>
            </a:pPr>
            <a:r>
              <a:rPr lang="en-US" dirty="0"/>
              <a:t>Global Learnings</a:t>
            </a:r>
          </a:p>
          <a:p>
            <a:pPr marL="342900" lvl="0" indent="-342900">
              <a:buFont typeface="+mj-lt"/>
              <a:buAutoNum type="arabicPeriod"/>
            </a:pPr>
            <a:r>
              <a:rPr lang="en-US" dirty="0"/>
              <a:t>Recommendations</a:t>
            </a:r>
          </a:p>
          <a:p>
            <a:pPr marL="342900" lvl="0" indent="-342900">
              <a:buFont typeface="+mj-lt"/>
              <a:buAutoNum type="arabicPeriod"/>
            </a:pPr>
            <a:r>
              <a:rPr lang="en-US" dirty="0"/>
              <a:t>Appendix (Budget and timeline)</a:t>
            </a:r>
          </a:p>
        </p:txBody>
      </p:sp>
    </p:spTree>
    <p:extLst>
      <p:ext uri="{BB962C8B-B14F-4D97-AF65-F5344CB8AC3E}">
        <p14:creationId xmlns:p14="http://schemas.microsoft.com/office/powerpoint/2010/main" val="2842668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63435-803E-C24A-AF21-8AC5BFB7EF7F}"/>
              </a:ext>
            </a:extLst>
          </p:cNvPr>
          <p:cNvSpPr>
            <a:spLocks noGrp="1"/>
          </p:cNvSpPr>
          <p:nvPr>
            <p:ph type="title"/>
          </p:nvPr>
        </p:nvSpPr>
        <p:spPr/>
        <p:txBody>
          <a:bodyPr/>
          <a:lstStyle/>
          <a:p>
            <a:r>
              <a:rPr lang="es-ES" dirty="0"/>
              <a:t>PROJECT OVERVIEW – </a:t>
            </a:r>
            <a:r>
              <a:rPr lang="es-ES" dirty="0" err="1"/>
              <a:t>Assessment</a:t>
            </a:r>
            <a:r>
              <a:rPr lang="es-ES" dirty="0"/>
              <a:t> </a:t>
            </a:r>
          </a:p>
        </p:txBody>
      </p:sp>
      <p:graphicFrame>
        <p:nvGraphicFramePr>
          <p:cNvPr id="6" name="Tabla 6">
            <a:extLst>
              <a:ext uri="{FF2B5EF4-FFF2-40B4-BE49-F238E27FC236}">
                <a16:creationId xmlns:a16="http://schemas.microsoft.com/office/drawing/2014/main" id="{9A441DEB-5E7B-8742-9E4C-4E9AF02CBB8C}"/>
              </a:ext>
            </a:extLst>
          </p:cNvPr>
          <p:cNvGraphicFramePr>
            <a:graphicFrameLocks noGrp="1"/>
          </p:cNvGraphicFramePr>
          <p:nvPr>
            <p:extLst>
              <p:ext uri="{D42A27DB-BD31-4B8C-83A1-F6EECF244321}">
                <p14:modId xmlns:p14="http://schemas.microsoft.com/office/powerpoint/2010/main" val="1967329765"/>
              </p:ext>
            </p:extLst>
          </p:nvPr>
        </p:nvGraphicFramePr>
        <p:xfrm>
          <a:off x="838200" y="1483337"/>
          <a:ext cx="9487830" cy="4786755"/>
        </p:xfrm>
        <a:graphic>
          <a:graphicData uri="http://schemas.openxmlformats.org/drawingml/2006/table">
            <a:tbl>
              <a:tblPr firstRow="1" bandRow="1">
                <a:tableStyleId>{93296810-A885-4BE3-A3E7-6D5BEEA58F35}</a:tableStyleId>
              </a:tblPr>
              <a:tblGrid>
                <a:gridCol w="4832354">
                  <a:extLst>
                    <a:ext uri="{9D8B030D-6E8A-4147-A177-3AD203B41FA5}">
                      <a16:colId xmlns:a16="http://schemas.microsoft.com/office/drawing/2014/main" val="3051264974"/>
                    </a:ext>
                  </a:extLst>
                </a:gridCol>
                <a:gridCol w="4655476">
                  <a:extLst>
                    <a:ext uri="{9D8B030D-6E8A-4147-A177-3AD203B41FA5}">
                      <a16:colId xmlns:a16="http://schemas.microsoft.com/office/drawing/2014/main" val="2961466023"/>
                    </a:ext>
                  </a:extLst>
                </a:gridCol>
              </a:tblGrid>
              <a:tr h="332468">
                <a:tc>
                  <a:txBody>
                    <a:bodyPr/>
                    <a:lstStyle/>
                    <a:p>
                      <a:pPr algn="ctr"/>
                      <a:r>
                        <a:rPr lang="es-ES" sz="1600" b="0" i="0" dirty="0">
                          <a:latin typeface="Franklin Gothic Medium Cond" panose="020B0606030402020204" pitchFamily="34" charset="0"/>
                        </a:rPr>
                        <a:t>SWOT ANALYSIS SVBD 2016</a:t>
                      </a:r>
                    </a:p>
                  </a:txBody>
                  <a:tcPr/>
                </a:tc>
                <a:tc>
                  <a:txBody>
                    <a:bodyPr/>
                    <a:lstStyle/>
                    <a:p>
                      <a:pPr algn="ctr"/>
                      <a:r>
                        <a:rPr lang="es-ES" sz="1600" b="0" i="0" dirty="0">
                          <a:latin typeface="Franklin Gothic Medium Cond" panose="020B0606030402020204" pitchFamily="34" charset="0"/>
                        </a:rPr>
                        <a:t>SVBD 2019</a:t>
                      </a:r>
                    </a:p>
                  </a:txBody>
                  <a:tcPr/>
                </a:tc>
                <a:extLst>
                  <a:ext uri="{0D108BD9-81ED-4DB2-BD59-A6C34878D82A}">
                    <a16:rowId xmlns:a16="http://schemas.microsoft.com/office/drawing/2014/main" val="1417833255"/>
                  </a:ext>
                </a:extLst>
              </a:tr>
              <a:tr h="1118302">
                <a:tc>
                  <a:txBody>
                    <a:bodyPr/>
                    <a:lstStyle/>
                    <a:p>
                      <a:r>
                        <a:rPr lang="en-US" sz="1700" b="1" i="0" kern="1200" dirty="0">
                          <a:solidFill>
                            <a:srgbClr val="398245"/>
                          </a:solidFill>
                          <a:effectLst/>
                          <a:latin typeface="Franklin Gothic Demi Cond" panose="020B0603020102020204" pitchFamily="34" charset="0"/>
                        </a:rPr>
                        <a:t>Need of improving the project methodology </a:t>
                      </a:r>
                      <a:r>
                        <a:rPr lang="en-US" sz="1700" b="0" i="0" kern="1200" dirty="0">
                          <a:effectLst/>
                          <a:latin typeface="Franklin Gothic Medium Cond" panose="020B0606030402020204" pitchFamily="34" charset="0"/>
                        </a:rPr>
                        <a:t>(scientific rigor, data selection, sample representation, analysis of data, etc.)</a:t>
                      </a:r>
                      <a:endParaRPr lang="es-ES" sz="1700" b="0" i="0" dirty="0">
                        <a:latin typeface="Franklin Gothic Medium Cond" panose="020B0606030402020204" pitchFamily="34" charset="0"/>
                      </a:endParaRPr>
                    </a:p>
                  </a:txBody>
                  <a:tcPr>
                    <a:solidFill>
                      <a:srgbClr val="E7F1E0"/>
                    </a:solidFill>
                  </a:tcPr>
                </a:tc>
                <a:tc>
                  <a:txBody>
                    <a:bodyPr/>
                    <a:lstStyle/>
                    <a:p>
                      <a:r>
                        <a:rPr lang="en-US" sz="1700" b="0" i="0" dirty="0">
                          <a:latin typeface="Franklin Gothic Medium Cond" panose="020B0606030402020204" pitchFamily="34" charset="0"/>
                        </a:rPr>
                        <a:t>An international team of researchers specialized in child participation projects have created </a:t>
                      </a:r>
                      <a:r>
                        <a:rPr lang="en-US" sz="1700" b="1" i="0" dirty="0">
                          <a:solidFill>
                            <a:srgbClr val="398245"/>
                          </a:solidFill>
                          <a:latin typeface="Franklin Gothic Demi Cond" panose="020B0603020102020204" pitchFamily="34" charset="0"/>
                        </a:rPr>
                        <a:t>a strong and rigorous research methodology</a:t>
                      </a:r>
                      <a:r>
                        <a:rPr lang="en-US" sz="1700" b="0" i="0" dirty="0">
                          <a:latin typeface="Franklin Gothic Medium Cond" panose="020B0606030402020204" pitchFamily="34" charset="0"/>
                        </a:rPr>
                        <a:t> in which children themselves were partially involved</a:t>
                      </a:r>
                      <a:endParaRPr lang="es-ES" sz="1700" b="0" i="0" dirty="0">
                        <a:latin typeface="Franklin Gothic Medium Cond" panose="020B0606030402020204" pitchFamily="34" charset="0"/>
                      </a:endParaRPr>
                    </a:p>
                  </a:txBody>
                  <a:tcPr>
                    <a:solidFill>
                      <a:srgbClr val="E7F1E0"/>
                    </a:solidFill>
                  </a:tcPr>
                </a:tc>
                <a:extLst>
                  <a:ext uri="{0D108BD9-81ED-4DB2-BD59-A6C34878D82A}">
                    <a16:rowId xmlns:a16="http://schemas.microsoft.com/office/drawing/2014/main" val="3418013953"/>
                  </a:ext>
                </a:extLst>
              </a:tr>
              <a:tr h="861395">
                <a:tc>
                  <a:txBody>
                    <a:bodyPr/>
                    <a:lstStyle/>
                    <a:p>
                      <a:r>
                        <a:rPr lang="es-ES" sz="1700" b="1" i="0" dirty="0" err="1">
                          <a:solidFill>
                            <a:srgbClr val="398245"/>
                          </a:solidFill>
                          <a:latin typeface="Franklin Gothic Demi Cond" panose="020B0603020102020204" pitchFamily="34" charset="0"/>
                        </a:rPr>
                        <a:t>Lack</a:t>
                      </a:r>
                      <a:r>
                        <a:rPr lang="es-ES" sz="1700" b="1" i="0" dirty="0">
                          <a:solidFill>
                            <a:srgbClr val="398245"/>
                          </a:solidFill>
                          <a:latin typeface="Franklin Gothic Demi Cond" panose="020B0603020102020204" pitchFamily="34" charset="0"/>
                        </a:rPr>
                        <a:t> </a:t>
                      </a:r>
                      <a:r>
                        <a:rPr lang="es-ES" sz="1700" b="1" i="0" dirty="0" err="1">
                          <a:solidFill>
                            <a:srgbClr val="398245"/>
                          </a:solidFill>
                          <a:latin typeface="Franklin Gothic Demi Cond" panose="020B0603020102020204" pitchFamily="34" charset="0"/>
                        </a:rPr>
                        <a:t>of</a:t>
                      </a:r>
                      <a:r>
                        <a:rPr lang="es-ES" sz="1700" b="1" i="0" dirty="0">
                          <a:solidFill>
                            <a:srgbClr val="398245"/>
                          </a:solidFill>
                          <a:latin typeface="Franklin Gothic Demi Cond" panose="020B0603020102020204" pitchFamily="34" charset="0"/>
                        </a:rPr>
                        <a:t> </a:t>
                      </a:r>
                      <a:r>
                        <a:rPr lang="es-ES" sz="1700" b="1" i="0" dirty="0" err="1">
                          <a:solidFill>
                            <a:srgbClr val="398245"/>
                          </a:solidFill>
                          <a:latin typeface="Franklin Gothic Demi Cond" panose="020B0603020102020204" pitchFamily="34" charset="0"/>
                        </a:rPr>
                        <a:t>evidence-based</a:t>
                      </a:r>
                      <a:r>
                        <a:rPr lang="es-ES" sz="1700" b="1" i="0" dirty="0">
                          <a:solidFill>
                            <a:srgbClr val="398245"/>
                          </a:solidFill>
                          <a:latin typeface="Franklin Gothic Demi Cond" panose="020B0603020102020204" pitchFamily="34" charset="0"/>
                        </a:rPr>
                        <a:t> </a:t>
                      </a:r>
                      <a:r>
                        <a:rPr lang="es-ES" sz="1700" b="1" i="0" dirty="0" err="1">
                          <a:solidFill>
                            <a:srgbClr val="398245"/>
                          </a:solidFill>
                          <a:latin typeface="Franklin Gothic Demi Cond" panose="020B0603020102020204" pitchFamily="34" charset="0"/>
                        </a:rPr>
                        <a:t>messages</a:t>
                      </a:r>
                      <a:r>
                        <a:rPr lang="es-ES" sz="1700" b="1" i="0" dirty="0">
                          <a:solidFill>
                            <a:srgbClr val="398245"/>
                          </a:solidFill>
                          <a:latin typeface="Franklin Gothic Demi Cond" panose="020B0603020102020204" pitchFamily="34" charset="0"/>
                        </a:rPr>
                        <a:t> </a:t>
                      </a:r>
                      <a:r>
                        <a:rPr lang="es-ES" sz="1700" b="0" i="0" dirty="0" err="1">
                          <a:latin typeface="Franklin Gothic Medium Cond" panose="020B0606030402020204" pitchFamily="34" charset="0"/>
                        </a:rPr>
                        <a:t>may</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have</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had</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consequences</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for</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the</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survey’s</a:t>
                      </a:r>
                      <a:r>
                        <a:rPr lang="es-ES" sz="1700" b="0" i="0" dirty="0">
                          <a:latin typeface="Franklin Gothic Medium Cond" panose="020B0606030402020204" pitchFamily="34" charset="0"/>
                        </a:rPr>
                        <a:t> media and </a:t>
                      </a:r>
                      <a:r>
                        <a:rPr lang="es-ES" sz="1700" b="0" i="0" dirty="0" err="1">
                          <a:latin typeface="Franklin Gothic Medium Cond" panose="020B0606030402020204" pitchFamily="34" charset="0"/>
                        </a:rPr>
                        <a:t>advocacy</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impact</a:t>
                      </a:r>
                      <a:r>
                        <a:rPr lang="es-ES" sz="1700" b="0" i="0" dirty="0">
                          <a:latin typeface="Franklin Gothic Medium Cond" panose="020B0606030402020204" pitchFamily="34" charset="0"/>
                        </a:rPr>
                        <a:t> </a:t>
                      </a:r>
                    </a:p>
                  </a:txBody>
                  <a:tcPr>
                    <a:solidFill>
                      <a:srgbClr val="E7F1E0"/>
                    </a:solidFill>
                  </a:tcPr>
                </a:tc>
                <a:tc>
                  <a:txBody>
                    <a:bodyPr/>
                    <a:lstStyle/>
                    <a:p>
                      <a:r>
                        <a:rPr lang="es-ES" sz="1700" b="0" i="0" dirty="0" err="1">
                          <a:latin typeface="Franklin Gothic Medium Cond" panose="020B0606030402020204" pitchFamily="34" charset="0"/>
                        </a:rPr>
                        <a:t>This</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rigorous</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methodology</a:t>
                      </a:r>
                      <a:r>
                        <a:rPr lang="es-ES" sz="1700" b="0" i="0" dirty="0">
                          <a:latin typeface="Franklin Gothic Medium Cond" panose="020B0606030402020204" pitchFamily="34" charset="0"/>
                        </a:rPr>
                        <a:t> and data </a:t>
                      </a:r>
                      <a:r>
                        <a:rPr lang="es-ES" sz="1700" b="0" i="0" dirty="0" err="1">
                          <a:latin typeface="Franklin Gothic Medium Cond" panose="020B0606030402020204" pitchFamily="34" charset="0"/>
                        </a:rPr>
                        <a:t>analysis</a:t>
                      </a:r>
                      <a:r>
                        <a:rPr lang="es-ES" sz="1700" b="0" i="0" dirty="0">
                          <a:latin typeface="Franklin Gothic Medium Cond" panose="020B0606030402020204" pitchFamily="34" charset="0"/>
                        </a:rPr>
                        <a:t> has </a:t>
                      </a:r>
                      <a:r>
                        <a:rPr lang="es-ES" sz="1700" b="0" i="0" dirty="0" err="1">
                          <a:latin typeface="Franklin Gothic Medium Cond" panose="020B0606030402020204" pitchFamily="34" charset="0"/>
                        </a:rPr>
                        <a:t>provided</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evidence-based</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messages</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for</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stronger</a:t>
                      </a:r>
                      <a:r>
                        <a:rPr lang="es-ES" sz="1700" b="0" i="0" dirty="0">
                          <a:latin typeface="Franklin Gothic Medium Cond" panose="020B0606030402020204" pitchFamily="34" charset="0"/>
                        </a:rPr>
                        <a:t> media and </a:t>
                      </a:r>
                      <a:r>
                        <a:rPr lang="es-ES" sz="1700" b="0" i="0" dirty="0" err="1">
                          <a:latin typeface="Franklin Gothic Medium Cond" panose="020B0606030402020204" pitchFamily="34" charset="0"/>
                        </a:rPr>
                        <a:t>advocacy</a:t>
                      </a:r>
                      <a:r>
                        <a:rPr lang="es-ES" sz="1700" b="0" i="0" dirty="0">
                          <a:latin typeface="Franklin Gothic Medium Cond" panose="020B0606030402020204" pitchFamily="34" charset="0"/>
                        </a:rPr>
                        <a:t> </a:t>
                      </a:r>
                      <a:r>
                        <a:rPr lang="es-ES" sz="1700" b="0" i="0" dirty="0" err="1">
                          <a:latin typeface="Franklin Gothic Medium Cond" panose="020B0606030402020204" pitchFamily="34" charset="0"/>
                        </a:rPr>
                        <a:t>impact</a:t>
                      </a:r>
                      <a:endParaRPr lang="es-ES" sz="1700" b="0" i="0" dirty="0">
                        <a:latin typeface="Franklin Gothic Medium Cond" panose="020B0606030402020204" pitchFamily="34" charset="0"/>
                      </a:endParaRPr>
                    </a:p>
                  </a:txBody>
                  <a:tcPr>
                    <a:solidFill>
                      <a:srgbClr val="E7F1E0"/>
                    </a:solidFill>
                  </a:tcPr>
                </a:tc>
                <a:extLst>
                  <a:ext uri="{0D108BD9-81ED-4DB2-BD59-A6C34878D82A}">
                    <a16:rowId xmlns:a16="http://schemas.microsoft.com/office/drawing/2014/main" val="802213768"/>
                  </a:ext>
                </a:extLst>
              </a:tr>
              <a:tr h="1118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i="0" kern="1200" dirty="0">
                          <a:solidFill>
                            <a:srgbClr val="398245"/>
                          </a:solidFill>
                          <a:effectLst/>
                          <a:latin typeface="Franklin Gothic Demi Cond" panose="020B0603020102020204" pitchFamily="34" charset="0"/>
                        </a:rPr>
                        <a:t>Need to join forces and align objectives </a:t>
                      </a:r>
                      <a:r>
                        <a:rPr lang="en-US" sz="1700" b="0" i="0" kern="1200" dirty="0">
                          <a:effectLst/>
                          <a:latin typeface="Franklin Gothic Medium Cond" panose="020B0606030402020204" pitchFamily="34" charset="0"/>
                        </a:rPr>
                        <a:t>of the Communication &amp; Marketing Committee (CMC), the Advocacy Task Force (ATF) and the Alliance Program Committee (APC)</a:t>
                      </a:r>
                      <a:endParaRPr lang="es-ES" sz="1700" b="0" i="0" kern="1200" dirty="0">
                        <a:effectLst/>
                        <a:latin typeface="Franklin Gothic Medium Cond" panose="020B0606030402020204" pitchFamily="34" charset="0"/>
                      </a:endParaRPr>
                    </a:p>
                  </a:txBody>
                  <a:tcPr>
                    <a:solidFill>
                      <a:srgbClr val="E7F1E0"/>
                    </a:solidFill>
                  </a:tcPr>
                </a:tc>
                <a:tc>
                  <a:txBody>
                    <a:bodyPr/>
                    <a:lstStyle/>
                    <a:p>
                      <a:r>
                        <a:rPr lang="en-US" sz="1700" b="1" i="0" kern="1200" dirty="0">
                          <a:solidFill>
                            <a:srgbClr val="398245"/>
                          </a:solidFill>
                          <a:effectLst/>
                          <a:latin typeface="Franklin Gothic Demi Cond" panose="020B0603020102020204" pitchFamily="34" charset="0"/>
                          <a:ea typeface="+mn-ea"/>
                          <a:cs typeface="+mn-cs"/>
                        </a:rPr>
                        <a:t>Ongoing feedback </a:t>
                      </a:r>
                      <a:r>
                        <a:rPr lang="en-US" sz="1700" b="0" i="0" kern="1200" dirty="0">
                          <a:solidFill>
                            <a:schemeClr val="dk1"/>
                          </a:solidFill>
                          <a:effectLst/>
                          <a:latin typeface="Franklin Gothic Medium Cond" panose="020B0606030402020204" pitchFamily="34" charset="0"/>
                          <a:ea typeface="+mn-ea"/>
                          <a:cs typeface="+mn-cs"/>
                        </a:rPr>
                        <a:t>from the CMC, the Secretariat and </a:t>
                      </a:r>
                      <a:r>
                        <a:rPr lang="en-US" sz="1700" b="1" i="0" kern="1200" dirty="0">
                          <a:solidFill>
                            <a:srgbClr val="398245"/>
                          </a:solidFill>
                          <a:effectLst/>
                          <a:latin typeface="Franklin Gothic Demi Cond" panose="020B0603020102020204" pitchFamily="34" charset="0"/>
                          <a:ea typeface="+mn-ea"/>
                          <a:cs typeface="+mn-cs"/>
                        </a:rPr>
                        <a:t>occasional peer reviews </a:t>
                      </a:r>
                      <a:r>
                        <a:rPr lang="en-US" sz="1700" b="0" i="0" kern="1200" dirty="0">
                          <a:solidFill>
                            <a:schemeClr val="dk1"/>
                          </a:solidFill>
                          <a:effectLst/>
                          <a:latin typeface="Franklin Gothic Medium Cond" panose="020B0606030402020204" pitchFamily="34" charset="0"/>
                          <a:ea typeface="+mn-ea"/>
                          <a:cs typeface="+mn-cs"/>
                        </a:rPr>
                        <a:t>from the Advocacy Task Force (ATF), and the Alliance Program Committee (APC)</a:t>
                      </a:r>
                    </a:p>
                  </a:txBody>
                  <a:tcPr>
                    <a:solidFill>
                      <a:srgbClr val="E7F1E0"/>
                    </a:solidFill>
                  </a:tcPr>
                </a:tc>
                <a:extLst>
                  <a:ext uri="{0D108BD9-81ED-4DB2-BD59-A6C34878D82A}">
                    <a16:rowId xmlns:a16="http://schemas.microsoft.com/office/drawing/2014/main" val="2154410833"/>
                  </a:ext>
                </a:extLst>
              </a:tr>
              <a:tr h="608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700" b="1" i="0" kern="1200" dirty="0">
                          <a:solidFill>
                            <a:srgbClr val="398245"/>
                          </a:solidFill>
                          <a:effectLst/>
                          <a:latin typeface="Franklin Gothic Demi Cond" panose="020B0603020102020204" pitchFamily="34" charset="0"/>
                        </a:rPr>
                        <a:t>No lead </a:t>
                      </a:r>
                      <a:r>
                        <a:rPr lang="es-ES" sz="1700" b="1" i="0" kern="1200" dirty="0" err="1">
                          <a:solidFill>
                            <a:srgbClr val="398245"/>
                          </a:solidFill>
                          <a:effectLst/>
                          <a:latin typeface="Franklin Gothic Demi Cond" panose="020B0603020102020204" pitchFamily="34" charset="0"/>
                        </a:rPr>
                        <a:t>generation</a:t>
                      </a:r>
                      <a:r>
                        <a:rPr lang="es-ES" sz="1700" b="1" i="0" kern="1200" dirty="0">
                          <a:solidFill>
                            <a:srgbClr val="398245"/>
                          </a:solidFill>
                          <a:effectLst/>
                          <a:latin typeface="Franklin Gothic Demi Cond" panose="020B0603020102020204" pitchFamily="34" charset="0"/>
                        </a:rPr>
                        <a:t> </a:t>
                      </a:r>
                      <a:r>
                        <a:rPr lang="es-ES" sz="1700" b="0" i="0" kern="1200" dirty="0" err="1">
                          <a:effectLst/>
                          <a:latin typeface="Franklin Gothic Medium Cond" panose="020B0606030402020204" pitchFamily="34" charset="0"/>
                        </a:rPr>
                        <a:t>opportunities</a:t>
                      </a:r>
                      <a:r>
                        <a:rPr lang="es-ES" sz="1700" b="0" i="0" kern="1200" dirty="0">
                          <a:effectLst/>
                          <a:latin typeface="Franklin Gothic Medium Cond" panose="020B0606030402020204" pitchFamily="34" charset="0"/>
                        </a:rPr>
                        <a:t> </a:t>
                      </a:r>
                    </a:p>
                  </a:txBody>
                  <a:tcPr>
                    <a:solidFill>
                      <a:srgbClr val="E7F1E0"/>
                    </a:solidFill>
                  </a:tcPr>
                </a:tc>
                <a:tc>
                  <a:txBody>
                    <a:bodyPr/>
                    <a:lstStyle/>
                    <a:p>
                      <a:r>
                        <a:rPr lang="es-ES" sz="1700" b="1" i="0" dirty="0">
                          <a:solidFill>
                            <a:srgbClr val="398245"/>
                          </a:solidFill>
                          <a:latin typeface="Franklin Gothic Demi Cond" panose="020B0603020102020204" pitchFamily="34" charset="0"/>
                        </a:rPr>
                        <a:t>A quiz was </a:t>
                      </a:r>
                      <a:r>
                        <a:rPr lang="es-ES" sz="1700" b="1" i="0" dirty="0" err="1">
                          <a:solidFill>
                            <a:srgbClr val="398245"/>
                          </a:solidFill>
                          <a:latin typeface="Franklin Gothic Demi Cond" panose="020B0603020102020204" pitchFamily="34" charset="0"/>
                        </a:rPr>
                        <a:t>developed</a:t>
                      </a:r>
                      <a:r>
                        <a:rPr lang="es-ES" sz="1700" b="1" i="0" dirty="0">
                          <a:solidFill>
                            <a:srgbClr val="398245"/>
                          </a:solidFill>
                          <a:latin typeface="Franklin Gothic Demi Cond" panose="020B0603020102020204" pitchFamily="34" charset="0"/>
                        </a:rPr>
                        <a:t> </a:t>
                      </a:r>
                      <a:r>
                        <a:rPr lang="es-ES" sz="1700" b="0" i="0" dirty="0">
                          <a:solidFill>
                            <a:srgbClr val="32250B"/>
                          </a:solidFill>
                          <a:latin typeface="Franklin Gothic Medium Cond" panose="020B0606030402020204" pitchFamily="34" charset="0"/>
                        </a:rPr>
                        <a:t>(SVBD </a:t>
                      </a:r>
                      <a:r>
                        <a:rPr lang="es-ES" sz="1700" b="0" i="0" dirty="0" err="1">
                          <a:solidFill>
                            <a:srgbClr val="32250B"/>
                          </a:solidFill>
                          <a:latin typeface="Franklin Gothic Medium Cond" panose="020B0606030402020204" pitchFamily="34" charset="0"/>
                        </a:rPr>
                        <a:t>landing</a:t>
                      </a:r>
                      <a:r>
                        <a:rPr lang="es-ES" sz="1700" b="0" i="0" dirty="0">
                          <a:solidFill>
                            <a:srgbClr val="32250B"/>
                          </a:solidFill>
                          <a:latin typeface="Franklin Gothic Medium Cond" panose="020B0606030402020204" pitchFamily="34" charset="0"/>
                        </a:rPr>
                        <a:t> page) in </a:t>
                      </a:r>
                      <a:r>
                        <a:rPr lang="es-ES" sz="1700" b="0" i="0" dirty="0" err="1">
                          <a:solidFill>
                            <a:srgbClr val="32250B"/>
                          </a:solidFill>
                          <a:latin typeface="Franklin Gothic Medium Cond" panose="020B0606030402020204" pitchFamily="34" charset="0"/>
                        </a:rPr>
                        <a:t>order</a:t>
                      </a:r>
                      <a:r>
                        <a:rPr lang="es-ES" sz="1700" b="0" i="0" dirty="0">
                          <a:solidFill>
                            <a:srgbClr val="32250B"/>
                          </a:solidFill>
                          <a:latin typeface="Franklin Gothic Medium Cond" panose="020B0606030402020204" pitchFamily="34" charset="0"/>
                        </a:rPr>
                        <a:t> to</a:t>
                      </a:r>
                      <a:r>
                        <a:rPr lang="es-ES" sz="1700" b="0" i="0" baseline="0" dirty="0">
                          <a:solidFill>
                            <a:srgbClr val="32250B"/>
                          </a:solidFill>
                          <a:latin typeface="Franklin Gothic Medium Cond" panose="020B0606030402020204" pitchFamily="34" charset="0"/>
                        </a:rPr>
                        <a:t> </a:t>
                      </a:r>
                      <a:r>
                        <a:rPr lang="es-ES" sz="1700" b="0" i="0" dirty="0" err="1">
                          <a:solidFill>
                            <a:srgbClr val="32250B"/>
                          </a:solidFill>
                          <a:latin typeface="Franklin Gothic Medium Cond" panose="020B0606030402020204" pitchFamily="34" charset="0"/>
                        </a:rPr>
                        <a:t>generate</a:t>
                      </a:r>
                      <a:r>
                        <a:rPr lang="es-ES" sz="1700" b="0" i="0" dirty="0">
                          <a:solidFill>
                            <a:srgbClr val="32250B"/>
                          </a:solidFill>
                          <a:latin typeface="Franklin Gothic Medium Cond" panose="020B0606030402020204" pitchFamily="34" charset="0"/>
                        </a:rPr>
                        <a:t> leads. We </a:t>
                      </a:r>
                      <a:r>
                        <a:rPr lang="es-ES" sz="1700" b="0" i="0" dirty="0" err="1">
                          <a:solidFill>
                            <a:srgbClr val="32250B"/>
                          </a:solidFill>
                          <a:latin typeface="Franklin Gothic Medium Cond" panose="020B0606030402020204" pitchFamily="34" charset="0"/>
                        </a:rPr>
                        <a:t>obtained</a:t>
                      </a:r>
                      <a:r>
                        <a:rPr lang="es-ES" sz="1700" b="0" i="0" dirty="0">
                          <a:solidFill>
                            <a:srgbClr val="32250B"/>
                          </a:solidFill>
                          <a:latin typeface="Franklin Gothic Medium Cond" panose="020B0606030402020204" pitchFamily="34" charset="0"/>
                        </a:rPr>
                        <a:t> a total of </a:t>
                      </a:r>
                      <a:r>
                        <a:rPr lang="es-ES" sz="1700" b="0" i="0" kern="1200" dirty="0">
                          <a:solidFill>
                            <a:srgbClr val="32250B"/>
                          </a:solidFill>
                          <a:effectLst/>
                          <a:latin typeface="Franklin Gothic Medium Cond" panose="020B0606030402020204" pitchFamily="34" charset="0"/>
                          <a:ea typeface="+mn-ea"/>
                          <a:cs typeface="+mn-cs"/>
                        </a:rPr>
                        <a:t>3.714 leads</a:t>
                      </a:r>
                      <a:endParaRPr lang="es-ES" sz="1700" b="0" i="0" dirty="0">
                        <a:solidFill>
                          <a:srgbClr val="32250B"/>
                        </a:solidFill>
                        <a:latin typeface="Franklin Gothic Medium Cond" panose="020B0606030402020204" pitchFamily="34" charset="0"/>
                      </a:endParaRPr>
                    </a:p>
                  </a:txBody>
                  <a:tcPr>
                    <a:solidFill>
                      <a:srgbClr val="E7F1E0"/>
                    </a:solidFill>
                  </a:tcPr>
                </a:tc>
                <a:extLst>
                  <a:ext uri="{0D108BD9-81ED-4DB2-BD59-A6C34878D82A}">
                    <a16:rowId xmlns:a16="http://schemas.microsoft.com/office/drawing/2014/main" val="1094416752"/>
                  </a:ext>
                </a:extLst>
              </a:tr>
              <a:tr h="7176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i="0" kern="1200" dirty="0">
                          <a:solidFill>
                            <a:schemeClr val="dk1"/>
                          </a:solidFill>
                          <a:effectLst/>
                          <a:latin typeface="Franklin Gothic Medium Cond" panose="020B0606030402020204" pitchFamily="34" charset="0"/>
                          <a:ea typeface="+mn-ea"/>
                          <a:cs typeface="+mn-cs"/>
                        </a:rPr>
                        <a:t>A tangible public-facing </a:t>
                      </a:r>
                      <a:r>
                        <a:rPr lang="en-US" sz="1700" b="1" i="0" kern="1200" dirty="0">
                          <a:solidFill>
                            <a:schemeClr val="dk1"/>
                          </a:solidFill>
                          <a:effectLst/>
                          <a:latin typeface="Franklin Gothic Demi Cond" panose="020B0603020102020204" pitchFamily="34" charset="0"/>
                          <a:ea typeface="+mn-ea"/>
                          <a:cs typeface="+mn-cs"/>
                        </a:rPr>
                        <a:t>global campaign ask</a:t>
                      </a:r>
                      <a:r>
                        <a:rPr lang="en-US" sz="1700" b="0" i="0" kern="1200" dirty="0">
                          <a:solidFill>
                            <a:schemeClr val="dk1"/>
                          </a:solidFill>
                          <a:effectLst/>
                          <a:latin typeface="Franklin Gothic Medium Cond" panose="020B0606030402020204" pitchFamily="34" charset="0"/>
                          <a:ea typeface="+mn-ea"/>
                          <a:cs typeface="+mn-cs"/>
                        </a:rPr>
                        <a:t>, directly linked to the alliance advocacy strategy was needed</a:t>
                      </a:r>
                      <a:endParaRPr lang="es-ES" sz="1700" b="0" i="0" kern="1200" dirty="0">
                        <a:effectLst/>
                        <a:latin typeface="Franklin Gothic Medium Cond" panose="020B0606030402020204" pitchFamily="34" charset="0"/>
                      </a:endParaRPr>
                    </a:p>
                  </a:txBody>
                  <a:tcPr>
                    <a:solidFill>
                      <a:srgbClr val="E7F1E0"/>
                    </a:solidFill>
                  </a:tcPr>
                </a:tc>
                <a:tc>
                  <a:txBody>
                    <a:bodyPr/>
                    <a:lstStyle/>
                    <a:p>
                      <a:pPr algn="ctr"/>
                      <a:r>
                        <a:rPr lang="en-US" sz="1700" b="0" i="0" kern="1200" dirty="0">
                          <a:solidFill>
                            <a:srgbClr val="FF0000"/>
                          </a:solidFill>
                          <a:effectLst/>
                          <a:latin typeface="Franklin Gothic Medium Cond" panose="020B0606030402020204" pitchFamily="34" charset="0"/>
                          <a:ea typeface="+mn-ea"/>
                          <a:cs typeface="+mn-cs"/>
                        </a:rPr>
                        <a:t>A tangible public-facing global campaign ask was a missing element</a:t>
                      </a:r>
                      <a:endParaRPr lang="es-ES" sz="1700" b="0" i="0" dirty="0">
                        <a:solidFill>
                          <a:srgbClr val="FF0000"/>
                        </a:solidFill>
                        <a:latin typeface="Franklin Gothic Medium Cond" panose="020B0606030402020204" pitchFamily="34" charset="0"/>
                      </a:endParaRPr>
                    </a:p>
                  </a:txBody>
                  <a:tcPr>
                    <a:solidFill>
                      <a:srgbClr val="E7F1E0"/>
                    </a:solidFill>
                  </a:tcPr>
                </a:tc>
                <a:extLst>
                  <a:ext uri="{0D108BD9-81ED-4DB2-BD59-A6C34878D82A}">
                    <a16:rowId xmlns:a16="http://schemas.microsoft.com/office/drawing/2014/main" val="87104457"/>
                  </a:ext>
                </a:extLst>
              </a:tr>
            </a:tbl>
          </a:graphicData>
        </a:graphic>
      </p:graphicFrame>
    </p:spTree>
    <p:extLst>
      <p:ext uri="{BB962C8B-B14F-4D97-AF65-F5344CB8AC3E}">
        <p14:creationId xmlns:p14="http://schemas.microsoft.com/office/powerpoint/2010/main" val="213318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6E948-5E39-ED46-A0B9-3FC758A455EE}"/>
              </a:ext>
            </a:extLst>
          </p:cNvPr>
          <p:cNvSpPr>
            <a:spLocks noGrp="1"/>
          </p:cNvSpPr>
          <p:nvPr>
            <p:ph type="title"/>
          </p:nvPr>
        </p:nvSpPr>
        <p:spPr/>
        <p:txBody>
          <a:bodyPr/>
          <a:lstStyle/>
          <a:p>
            <a:r>
              <a:rPr lang="es-ES" dirty="0"/>
              <a:t>PROJECT OVERVIEW – </a:t>
            </a:r>
            <a:r>
              <a:rPr lang="es-ES" dirty="0" err="1"/>
              <a:t>Background</a:t>
            </a:r>
            <a:r>
              <a:rPr lang="es-ES" dirty="0"/>
              <a:t> and </a:t>
            </a:r>
            <a:r>
              <a:rPr lang="es-ES" dirty="0" err="1"/>
              <a:t>Scope</a:t>
            </a:r>
            <a:endParaRPr lang="es-ES" dirty="0"/>
          </a:p>
        </p:txBody>
      </p:sp>
      <p:sp>
        <p:nvSpPr>
          <p:cNvPr id="5" name="Marcador de texto 4">
            <a:extLst>
              <a:ext uri="{FF2B5EF4-FFF2-40B4-BE49-F238E27FC236}">
                <a16:creationId xmlns:a16="http://schemas.microsoft.com/office/drawing/2014/main" id="{5623E162-7EC5-6942-AD4D-B6916A89B755}"/>
              </a:ext>
            </a:extLst>
          </p:cNvPr>
          <p:cNvSpPr>
            <a:spLocks noGrp="1"/>
          </p:cNvSpPr>
          <p:nvPr>
            <p:ph type="body" sz="quarter" idx="10"/>
          </p:nvPr>
        </p:nvSpPr>
        <p:spPr>
          <a:xfrm>
            <a:off x="838200" y="1608463"/>
            <a:ext cx="3627764" cy="4747887"/>
          </a:xfrm>
        </p:spPr>
        <p:txBody>
          <a:bodyPr/>
          <a:lstStyle/>
          <a:p>
            <a:r>
              <a:rPr lang="en-US" sz="1800" dirty="0"/>
              <a:t>Small Voices, Big Dreams 2019 compiles opinions of nearly </a:t>
            </a:r>
            <a:r>
              <a:rPr lang="en-US" sz="1800" b="1" dirty="0">
                <a:solidFill>
                  <a:srgbClr val="00632D"/>
                </a:solidFill>
                <a:latin typeface="Franklin Gothic Demi Cond" panose="020B0603020102020204" pitchFamily="34" charset="0"/>
              </a:rPr>
              <a:t>5,500 children from 15 countries</a:t>
            </a:r>
          </a:p>
          <a:p>
            <a:r>
              <a:rPr lang="en-US" sz="1800" b="1" u="sng" dirty="0">
                <a:latin typeface="Franklin Gothic Demi Cond" panose="020B0603020102020204" pitchFamily="34" charset="0"/>
              </a:rPr>
              <a:t>Objectives of SVBD 2019</a:t>
            </a:r>
          </a:p>
          <a:p>
            <a:pPr marL="342900" indent="-342900">
              <a:lnSpc>
                <a:spcPct val="100000"/>
              </a:lnSpc>
              <a:spcBef>
                <a:spcPts val="0"/>
              </a:spcBef>
              <a:buFont typeface="+mj-lt"/>
              <a:buAutoNum type="arabicPeriod"/>
            </a:pPr>
            <a:r>
              <a:rPr lang="en-US" sz="1800" dirty="0"/>
              <a:t>To elevate children’s voices on violence against children </a:t>
            </a:r>
          </a:p>
          <a:p>
            <a:pPr marL="342900" indent="-342900">
              <a:lnSpc>
                <a:spcPct val="100000"/>
              </a:lnSpc>
              <a:spcBef>
                <a:spcPts val="0"/>
              </a:spcBef>
              <a:buFont typeface="+mj-lt"/>
              <a:buAutoNum type="arabicPeriod"/>
            </a:pPr>
            <a:r>
              <a:rPr lang="en-US" sz="1800" dirty="0"/>
              <a:t>Brand and issue awareness</a:t>
            </a:r>
          </a:p>
          <a:p>
            <a:pPr marL="342900" indent="-342900">
              <a:lnSpc>
                <a:spcPct val="100000"/>
              </a:lnSpc>
              <a:spcBef>
                <a:spcPts val="0"/>
              </a:spcBef>
              <a:buFont typeface="+mj-lt"/>
              <a:buAutoNum type="arabicPeriod"/>
            </a:pPr>
            <a:r>
              <a:rPr lang="en-US" sz="1800" dirty="0"/>
              <a:t>Lead generation</a:t>
            </a:r>
          </a:p>
          <a:p>
            <a:r>
              <a:rPr lang="en-US" sz="1800" b="1" u="sng" dirty="0">
                <a:latin typeface="Franklin Gothic Demi Cond" panose="020B0603020102020204" pitchFamily="34" charset="0"/>
              </a:rPr>
              <a:t>Theme</a:t>
            </a:r>
          </a:p>
          <a:p>
            <a:r>
              <a:rPr lang="en-US" sz="1800" dirty="0"/>
              <a:t>The theme for 2019 is </a:t>
            </a:r>
            <a:r>
              <a:rPr lang="en-US" sz="1800" b="1" dirty="0">
                <a:solidFill>
                  <a:srgbClr val="398245"/>
                </a:solidFill>
                <a:latin typeface="Franklin Gothic Demi Cond" panose="020B0603020102020204" pitchFamily="34" charset="0"/>
              </a:rPr>
              <a:t>Violence against children as explained by children </a:t>
            </a:r>
            <a:r>
              <a:rPr lang="en-US" sz="1800" dirty="0"/>
              <a:t>to align with one of </a:t>
            </a:r>
            <a:r>
              <a:rPr lang="en-US" sz="1800" dirty="0" err="1"/>
              <a:t>ChildFund</a:t>
            </a:r>
            <a:r>
              <a:rPr lang="en-US" sz="1800" dirty="0"/>
              <a:t> Alliance’s strategic priorities (</a:t>
            </a:r>
            <a:r>
              <a:rPr lang="en-US" sz="1800" dirty="0">
                <a:hlinkClick r:id="rId2"/>
              </a:rPr>
              <a:t>Advance Sustainable Development Goal Target 16.2</a:t>
            </a:r>
            <a:r>
              <a:rPr lang="en-US" sz="1800" dirty="0"/>
              <a:t>).</a:t>
            </a:r>
          </a:p>
          <a:p>
            <a:endParaRPr lang="es-ES" sz="1800" dirty="0"/>
          </a:p>
        </p:txBody>
      </p:sp>
      <p:pic>
        <p:nvPicPr>
          <p:cNvPr id="6" name="Screen Shot 2019-08-30 at 3.59.50 PM.png">
            <a:extLst>
              <a:ext uri="{FF2B5EF4-FFF2-40B4-BE49-F238E27FC236}">
                <a16:creationId xmlns:a16="http://schemas.microsoft.com/office/drawing/2014/main" id="{9861BBE4-F8D8-3440-9797-08E020A6AA1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60529" y="1939828"/>
            <a:ext cx="5931017" cy="2978343"/>
          </a:xfrm>
          <a:prstGeom prst="rect">
            <a:avLst/>
          </a:prstGeom>
          <a:ln w="12700">
            <a:miter lim="400000"/>
          </a:ln>
        </p:spPr>
      </p:pic>
      <p:pic>
        <p:nvPicPr>
          <p:cNvPr id="7" name="Screen Shot 2019-08-30 at 3.59.50 PM copy.png">
            <a:extLst>
              <a:ext uri="{FF2B5EF4-FFF2-40B4-BE49-F238E27FC236}">
                <a16:creationId xmlns:a16="http://schemas.microsoft.com/office/drawing/2014/main" id="{96D3B254-8558-BC43-9D6E-ADD4FDB7541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5576040" y="5232194"/>
            <a:ext cx="3899162" cy="849677"/>
          </a:xfrm>
          <a:prstGeom prst="rect">
            <a:avLst/>
          </a:prstGeom>
          <a:ln w="12700">
            <a:miter lim="400000"/>
          </a:ln>
        </p:spPr>
      </p:pic>
    </p:spTree>
    <p:extLst>
      <p:ext uri="{BB962C8B-B14F-4D97-AF65-F5344CB8AC3E}">
        <p14:creationId xmlns:p14="http://schemas.microsoft.com/office/powerpoint/2010/main" val="4115571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82C963-50BB-D641-B69F-ECE611F66A1E}"/>
              </a:ext>
            </a:extLst>
          </p:cNvPr>
          <p:cNvSpPr>
            <a:spLocks noGrp="1"/>
          </p:cNvSpPr>
          <p:nvPr>
            <p:ph type="title"/>
          </p:nvPr>
        </p:nvSpPr>
        <p:spPr/>
        <p:txBody>
          <a:bodyPr/>
          <a:lstStyle/>
          <a:p>
            <a:r>
              <a:rPr lang="en-GB" dirty="0"/>
              <a:t>CAMPAIGN MATERIALS</a:t>
            </a:r>
            <a:endParaRPr lang="es-ES" dirty="0"/>
          </a:p>
        </p:txBody>
      </p:sp>
      <p:pic>
        <p:nvPicPr>
          <p:cNvPr id="13" name="Imagen 12">
            <a:extLst>
              <a:ext uri="{FF2B5EF4-FFF2-40B4-BE49-F238E27FC236}">
                <a16:creationId xmlns:a16="http://schemas.microsoft.com/office/drawing/2014/main" id="{39AEF444-14B6-564C-BBC3-457B639446E8}"/>
              </a:ext>
            </a:extLst>
          </p:cNvPr>
          <p:cNvPicPr>
            <a:picLocks noChangeAspect="1"/>
          </p:cNvPicPr>
          <p:nvPr/>
        </p:nvPicPr>
        <p:blipFill rotWithShape="1">
          <a:blip r:embed="rId2"/>
          <a:srcRect l="1760" t="3751" r="1760" b="3751"/>
          <a:stretch/>
        </p:blipFill>
        <p:spPr>
          <a:xfrm>
            <a:off x="6801893" y="3350384"/>
            <a:ext cx="2050210" cy="1146591"/>
          </a:xfrm>
          <a:prstGeom prst="rect">
            <a:avLst/>
          </a:prstGeom>
        </p:spPr>
      </p:pic>
      <p:pic>
        <p:nvPicPr>
          <p:cNvPr id="14" name="Imagen 13">
            <a:extLst>
              <a:ext uri="{FF2B5EF4-FFF2-40B4-BE49-F238E27FC236}">
                <a16:creationId xmlns:a16="http://schemas.microsoft.com/office/drawing/2014/main" id="{08EAC64D-021B-B04E-BC46-DED94703C356}"/>
              </a:ext>
            </a:extLst>
          </p:cNvPr>
          <p:cNvPicPr>
            <a:picLocks noChangeAspect="1"/>
          </p:cNvPicPr>
          <p:nvPr/>
        </p:nvPicPr>
        <p:blipFill>
          <a:blip r:embed="rId3"/>
          <a:stretch>
            <a:fillRect/>
          </a:stretch>
        </p:blipFill>
        <p:spPr>
          <a:xfrm>
            <a:off x="7947729" y="1530192"/>
            <a:ext cx="2640059" cy="1388034"/>
          </a:xfrm>
          <a:prstGeom prst="rect">
            <a:avLst/>
          </a:prstGeom>
        </p:spPr>
      </p:pic>
      <p:pic>
        <p:nvPicPr>
          <p:cNvPr id="15" name="Imagen 14">
            <a:extLst>
              <a:ext uri="{FF2B5EF4-FFF2-40B4-BE49-F238E27FC236}">
                <a16:creationId xmlns:a16="http://schemas.microsoft.com/office/drawing/2014/main" id="{2507E6F0-6A22-9240-8C04-5A54B17A2B95}"/>
              </a:ext>
            </a:extLst>
          </p:cNvPr>
          <p:cNvPicPr>
            <a:picLocks noChangeAspect="1"/>
          </p:cNvPicPr>
          <p:nvPr/>
        </p:nvPicPr>
        <p:blipFill rotWithShape="1">
          <a:blip r:embed="rId4"/>
          <a:srcRect l="1886" t="1582" r="1911" b="1121"/>
          <a:stretch/>
        </p:blipFill>
        <p:spPr>
          <a:xfrm>
            <a:off x="838200" y="1610229"/>
            <a:ext cx="2736000" cy="3888000"/>
          </a:xfrm>
          <a:prstGeom prst="rect">
            <a:avLst/>
          </a:prstGeom>
        </p:spPr>
      </p:pic>
      <p:pic>
        <p:nvPicPr>
          <p:cNvPr id="16" name="Imagen 15">
            <a:extLst>
              <a:ext uri="{FF2B5EF4-FFF2-40B4-BE49-F238E27FC236}">
                <a16:creationId xmlns:a16="http://schemas.microsoft.com/office/drawing/2014/main" id="{6FC9BC7D-4B34-6A45-B2F2-54304183D922}"/>
              </a:ext>
            </a:extLst>
          </p:cNvPr>
          <p:cNvPicPr>
            <a:picLocks noChangeAspect="1"/>
          </p:cNvPicPr>
          <p:nvPr/>
        </p:nvPicPr>
        <p:blipFill rotWithShape="1">
          <a:blip r:embed="rId5"/>
          <a:srcRect t="9965" r="2184" b="6386"/>
          <a:stretch/>
        </p:blipFill>
        <p:spPr>
          <a:xfrm>
            <a:off x="4873422" y="1521162"/>
            <a:ext cx="2924138" cy="1406606"/>
          </a:xfrm>
          <a:prstGeom prst="rect">
            <a:avLst/>
          </a:prstGeom>
        </p:spPr>
      </p:pic>
      <p:pic>
        <p:nvPicPr>
          <p:cNvPr id="17" name="Imagen 16">
            <a:extLst>
              <a:ext uri="{FF2B5EF4-FFF2-40B4-BE49-F238E27FC236}">
                <a16:creationId xmlns:a16="http://schemas.microsoft.com/office/drawing/2014/main" id="{3C9F23D0-3FCB-0E43-BE2E-D8A089698677}"/>
              </a:ext>
            </a:extLst>
          </p:cNvPr>
          <p:cNvPicPr>
            <a:picLocks noChangeAspect="1"/>
          </p:cNvPicPr>
          <p:nvPr/>
        </p:nvPicPr>
        <p:blipFill>
          <a:blip r:embed="rId6"/>
          <a:stretch>
            <a:fillRect/>
          </a:stretch>
        </p:blipFill>
        <p:spPr>
          <a:xfrm>
            <a:off x="6801893" y="4939139"/>
            <a:ext cx="2182128" cy="970028"/>
          </a:xfrm>
          <a:prstGeom prst="rect">
            <a:avLst/>
          </a:prstGeom>
          <a:effectLst>
            <a:outerShdw blurRad="50800" dist="38100" dir="5400000" algn="t" rotWithShape="0">
              <a:prstClr val="black">
                <a:alpha val="40000"/>
              </a:prstClr>
            </a:outerShdw>
          </a:effectLst>
        </p:spPr>
      </p:pic>
      <p:sp>
        <p:nvSpPr>
          <p:cNvPr id="18" name="Flecha derecha 17">
            <a:extLst>
              <a:ext uri="{FF2B5EF4-FFF2-40B4-BE49-F238E27FC236}">
                <a16:creationId xmlns:a16="http://schemas.microsoft.com/office/drawing/2014/main" id="{0E1AA004-0542-D44D-A063-9B422F5CF26A}"/>
              </a:ext>
            </a:extLst>
          </p:cNvPr>
          <p:cNvSpPr/>
          <p:nvPr/>
        </p:nvSpPr>
        <p:spPr>
          <a:xfrm>
            <a:off x="3989195" y="3269220"/>
            <a:ext cx="469232" cy="1056049"/>
          </a:xfrm>
          <a:prstGeom prst="rightArrow">
            <a:avLst/>
          </a:prstGeom>
          <a:solidFill>
            <a:srgbClr val="4A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903C9B25-62D2-3247-88B8-7006B9A59C52}"/>
              </a:ext>
            </a:extLst>
          </p:cNvPr>
          <p:cNvSpPr txBox="1"/>
          <p:nvPr/>
        </p:nvSpPr>
        <p:spPr>
          <a:xfrm>
            <a:off x="4873423" y="2992221"/>
            <a:ext cx="2736000" cy="276999"/>
          </a:xfrm>
          <a:prstGeom prst="rect">
            <a:avLst/>
          </a:prstGeom>
          <a:noFill/>
        </p:spPr>
        <p:txBody>
          <a:bodyPr wrap="square" lIns="0" rtlCol="0">
            <a:spAutoFit/>
          </a:bodyPr>
          <a:lstStyle/>
          <a:p>
            <a:r>
              <a:rPr lang="es-ES" sz="1200" dirty="0" err="1">
                <a:latin typeface="Franklin Gothic Medium Cond" panose="020B0606030402020204" pitchFamily="34" charset="0"/>
              </a:rPr>
              <a:t>Landing</a:t>
            </a:r>
            <a:r>
              <a:rPr lang="es-ES" sz="1200" dirty="0">
                <a:latin typeface="Franklin Gothic Medium Cond" panose="020B0606030402020204" pitchFamily="34" charset="0"/>
              </a:rPr>
              <a:t> in </a:t>
            </a:r>
            <a:r>
              <a:rPr lang="es-ES" sz="1200" dirty="0" err="1">
                <a:latin typeface="Franklin Gothic Medium Cond" panose="020B0606030402020204" pitchFamily="34" charset="0"/>
              </a:rPr>
              <a:t>various</a:t>
            </a:r>
            <a:r>
              <a:rPr lang="es-ES" sz="1200" dirty="0">
                <a:latin typeface="Franklin Gothic Medium Cond" panose="020B0606030402020204" pitchFamily="34" charset="0"/>
              </a:rPr>
              <a:t> </a:t>
            </a:r>
            <a:r>
              <a:rPr lang="es-ES" sz="1200" dirty="0" err="1">
                <a:latin typeface="Franklin Gothic Medium Cond" panose="020B0606030402020204" pitchFamily="34" charset="0"/>
              </a:rPr>
              <a:t>languages</a:t>
            </a:r>
            <a:endParaRPr lang="es-ES" sz="1200" dirty="0">
              <a:latin typeface="Franklin Gothic Medium Cond" panose="020B0606030402020204" pitchFamily="34" charset="0"/>
            </a:endParaRPr>
          </a:p>
        </p:txBody>
      </p:sp>
      <p:sp>
        <p:nvSpPr>
          <p:cNvPr id="20" name="CuadroTexto 19">
            <a:extLst>
              <a:ext uri="{FF2B5EF4-FFF2-40B4-BE49-F238E27FC236}">
                <a16:creationId xmlns:a16="http://schemas.microsoft.com/office/drawing/2014/main" id="{498B2EEC-1B6B-E142-8382-85B4E0D4ED54}"/>
              </a:ext>
            </a:extLst>
          </p:cNvPr>
          <p:cNvSpPr txBox="1"/>
          <p:nvPr/>
        </p:nvSpPr>
        <p:spPr>
          <a:xfrm>
            <a:off x="7947730" y="2957517"/>
            <a:ext cx="2386940" cy="276999"/>
          </a:xfrm>
          <a:prstGeom prst="rect">
            <a:avLst/>
          </a:prstGeom>
          <a:noFill/>
        </p:spPr>
        <p:txBody>
          <a:bodyPr wrap="square" lIns="0" rtlCol="0">
            <a:spAutoFit/>
          </a:bodyPr>
          <a:lstStyle/>
          <a:p>
            <a:r>
              <a:rPr lang="es-ES" sz="1200" dirty="0" err="1">
                <a:latin typeface="Franklin Gothic Medium Cond" panose="020B0606030402020204" pitchFamily="34" charset="0"/>
              </a:rPr>
              <a:t>Spark</a:t>
            </a:r>
            <a:r>
              <a:rPr lang="es-ES" sz="1200" dirty="0">
                <a:latin typeface="Franklin Gothic Medium Cond" panose="020B0606030402020204" pitchFamily="34" charset="0"/>
              </a:rPr>
              <a:t> </a:t>
            </a:r>
            <a:r>
              <a:rPr lang="es-ES" sz="1200" dirty="0" err="1">
                <a:latin typeface="Franklin Gothic Medium Cond" panose="020B0606030402020204" pitchFamily="34" charset="0"/>
              </a:rPr>
              <a:t>for</a:t>
            </a:r>
            <a:r>
              <a:rPr lang="es-ES" sz="1200" dirty="0">
                <a:latin typeface="Franklin Gothic Medium Cond" panose="020B0606030402020204" pitchFamily="34" charset="0"/>
              </a:rPr>
              <a:t> </a:t>
            </a:r>
            <a:r>
              <a:rPr lang="es-ES" sz="1200" dirty="0" err="1">
                <a:latin typeface="Franklin Gothic Medium Cond" panose="020B0606030402020204" pitchFamily="34" charset="0"/>
              </a:rPr>
              <a:t>internal</a:t>
            </a:r>
            <a:r>
              <a:rPr lang="es-ES" sz="1200" dirty="0">
                <a:latin typeface="Franklin Gothic Medium Cond" panose="020B0606030402020204" pitchFamily="34" charset="0"/>
              </a:rPr>
              <a:t> Project </a:t>
            </a:r>
            <a:r>
              <a:rPr lang="es-ES" sz="1200" dirty="0" err="1">
                <a:latin typeface="Franklin Gothic Medium Cond" panose="020B0606030402020204" pitchFamily="34" charset="0"/>
              </a:rPr>
              <a:t>management</a:t>
            </a:r>
            <a:endParaRPr lang="es-ES" sz="1200" dirty="0">
              <a:latin typeface="Franklin Gothic Medium Cond" panose="020B0606030402020204" pitchFamily="34" charset="0"/>
            </a:endParaRPr>
          </a:p>
        </p:txBody>
      </p:sp>
      <p:sp>
        <p:nvSpPr>
          <p:cNvPr id="21" name="CuadroTexto 20">
            <a:extLst>
              <a:ext uri="{FF2B5EF4-FFF2-40B4-BE49-F238E27FC236}">
                <a16:creationId xmlns:a16="http://schemas.microsoft.com/office/drawing/2014/main" id="{DB58C631-5791-F046-8B67-3A9FB14332A2}"/>
              </a:ext>
            </a:extLst>
          </p:cNvPr>
          <p:cNvSpPr txBox="1"/>
          <p:nvPr/>
        </p:nvSpPr>
        <p:spPr>
          <a:xfrm>
            <a:off x="6798975" y="4484348"/>
            <a:ext cx="2182125" cy="276999"/>
          </a:xfrm>
          <a:prstGeom prst="rect">
            <a:avLst/>
          </a:prstGeom>
          <a:noFill/>
        </p:spPr>
        <p:txBody>
          <a:bodyPr wrap="square" lIns="0" rtlCol="0">
            <a:spAutoFit/>
          </a:bodyPr>
          <a:lstStyle/>
          <a:p>
            <a:r>
              <a:rPr lang="es-ES" sz="1200" dirty="0">
                <a:latin typeface="Franklin Gothic Medium Cond" panose="020B0606030402020204" pitchFamily="34" charset="0"/>
              </a:rPr>
              <a:t>Videos in English, </a:t>
            </a:r>
            <a:r>
              <a:rPr lang="es-ES" sz="1200" dirty="0" err="1">
                <a:latin typeface="Franklin Gothic Medium Cond" panose="020B0606030402020204" pitchFamily="34" charset="0"/>
              </a:rPr>
              <a:t>Spanish</a:t>
            </a:r>
            <a:r>
              <a:rPr lang="es-ES" sz="1200" dirty="0">
                <a:latin typeface="Franklin Gothic Medium Cond" panose="020B0606030402020204" pitchFamily="34" charset="0"/>
              </a:rPr>
              <a:t> &amp; French</a:t>
            </a:r>
          </a:p>
        </p:txBody>
      </p:sp>
      <p:sp>
        <p:nvSpPr>
          <p:cNvPr id="22" name="CuadroTexto 21">
            <a:extLst>
              <a:ext uri="{FF2B5EF4-FFF2-40B4-BE49-F238E27FC236}">
                <a16:creationId xmlns:a16="http://schemas.microsoft.com/office/drawing/2014/main" id="{2029821D-94B2-344A-89B6-266214A51AEC}"/>
              </a:ext>
            </a:extLst>
          </p:cNvPr>
          <p:cNvSpPr txBox="1"/>
          <p:nvPr/>
        </p:nvSpPr>
        <p:spPr>
          <a:xfrm>
            <a:off x="4931326" y="5989017"/>
            <a:ext cx="1607537" cy="461665"/>
          </a:xfrm>
          <a:prstGeom prst="rect">
            <a:avLst/>
          </a:prstGeom>
          <a:noFill/>
        </p:spPr>
        <p:txBody>
          <a:bodyPr wrap="square" lIns="0" rtlCol="0">
            <a:spAutoFit/>
          </a:bodyPr>
          <a:lstStyle/>
          <a:p>
            <a:r>
              <a:rPr lang="es-ES" sz="1200" dirty="0" err="1">
                <a:latin typeface="Franklin Gothic Medium Cond" panose="020B0606030402020204" pitchFamily="34" charset="0"/>
              </a:rPr>
              <a:t>Press</a:t>
            </a:r>
            <a:r>
              <a:rPr lang="es-ES" sz="1200" dirty="0">
                <a:latin typeface="Franklin Gothic Medium Cond" panose="020B0606030402020204" pitchFamily="34" charset="0"/>
              </a:rPr>
              <a:t> </a:t>
            </a:r>
            <a:r>
              <a:rPr lang="es-ES" sz="1200" dirty="0" err="1">
                <a:latin typeface="Franklin Gothic Medium Cond" panose="020B0606030402020204" pitchFamily="34" charset="0"/>
              </a:rPr>
              <a:t>release</a:t>
            </a:r>
            <a:r>
              <a:rPr lang="es-ES" sz="1200" dirty="0">
                <a:latin typeface="Franklin Gothic Medium Cond" panose="020B0606030402020204" pitchFamily="34" charset="0"/>
              </a:rPr>
              <a:t> in </a:t>
            </a:r>
            <a:r>
              <a:rPr lang="es-ES" sz="1200" dirty="0" err="1">
                <a:latin typeface="Franklin Gothic Medium Cond" panose="020B0606030402020204" pitchFamily="34" charset="0"/>
              </a:rPr>
              <a:t>several</a:t>
            </a:r>
            <a:r>
              <a:rPr lang="es-ES" sz="1200" dirty="0">
                <a:latin typeface="Franklin Gothic Medium Cond" panose="020B0606030402020204" pitchFamily="34" charset="0"/>
              </a:rPr>
              <a:t> </a:t>
            </a:r>
            <a:r>
              <a:rPr lang="es-ES" sz="1200" dirty="0" err="1">
                <a:latin typeface="Franklin Gothic Medium Cond" panose="020B0606030402020204" pitchFamily="34" charset="0"/>
              </a:rPr>
              <a:t>languages</a:t>
            </a:r>
            <a:endParaRPr lang="es-ES" sz="1200" dirty="0">
              <a:latin typeface="Franklin Gothic Medium Cond" panose="020B0606030402020204" pitchFamily="34" charset="0"/>
            </a:endParaRPr>
          </a:p>
        </p:txBody>
      </p:sp>
      <p:sp>
        <p:nvSpPr>
          <p:cNvPr id="23" name="CuadroTexto 22">
            <a:extLst>
              <a:ext uri="{FF2B5EF4-FFF2-40B4-BE49-F238E27FC236}">
                <a16:creationId xmlns:a16="http://schemas.microsoft.com/office/drawing/2014/main" id="{007A051E-FC65-324A-ACD1-F16F6CAFCD30}"/>
              </a:ext>
            </a:extLst>
          </p:cNvPr>
          <p:cNvSpPr txBox="1"/>
          <p:nvPr/>
        </p:nvSpPr>
        <p:spPr>
          <a:xfrm>
            <a:off x="838200" y="5593984"/>
            <a:ext cx="2736000" cy="461665"/>
          </a:xfrm>
          <a:prstGeom prst="rect">
            <a:avLst/>
          </a:prstGeom>
          <a:noFill/>
        </p:spPr>
        <p:txBody>
          <a:bodyPr wrap="square" lIns="0" rtlCol="0">
            <a:spAutoFit/>
          </a:bodyPr>
          <a:lstStyle/>
          <a:p>
            <a:r>
              <a:rPr lang="es-ES" sz="1200" dirty="0" err="1">
                <a:latin typeface="Franklin Gothic Medium Cond" panose="020B0606030402020204" pitchFamily="34" charset="0"/>
              </a:rPr>
              <a:t>Report</a:t>
            </a:r>
            <a:r>
              <a:rPr lang="es-ES" sz="1200" dirty="0">
                <a:latin typeface="Franklin Gothic Medium Cond" panose="020B0606030402020204" pitchFamily="34" charset="0"/>
              </a:rPr>
              <a:t> in </a:t>
            </a:r>
            <a:r>
              <a:rPr lang="es-ES" sz="1200" dirty="0" err="1">
                <a:latin typeface="Franklin Gothic Medium Cond" panose="020B0606030402020204" pitchFamily="34" charset="0"/>
              </a:rPr>
              <a:t>several</a:t>
            </a:r>
            <a:r>
              <a:rPr lang="es-ES" sz="1200" dirty="0">
                <a:latin typeface="Franklin Gothic Medium Cond" panose="020B0606030402020204" pitchFamily="34" charset="0"/>
              </a:rPr>
              <a:t> </a:t>
            </a:r>
            <a:r>
              <a:rPr lang="es-ES" sz="1200" dirty="0" err="1">
                <a:latin typeface="Franklin Gothic Medium Cond" panose="020B0606030402020204" pitchFamily="34" charset="0"/>
              </a:rPr>
              <a:t>languages</a:t>
            </a:r>
            <a:r>
              <a:rPr lang="es-ES" sz="1200" dirty="0">
                <a:latin typeface="Franklin Gothic Medium Cond" panose="020B0606030402020204" pitchFamily="34" charset="0"/>
              </a:rPr>
              <a:t> (English, </a:t>
            </a:r>
            <a:r>
              <a:rPr lang="es-ES" sz="1200" dirty="0" err="1">
                <a:latin typeface="Franklin Gothic Medium Cond" panose="020B0606030402020204" pitchFamily="34" charset="0"/>
              </a:rPr>
              <a:t>Spanish</a:t>
            </a:r>
            <a:r>
              <a:rPr lang="es-ES" sz="1200" dirty="0">
                <a:latin typeface="Franklin Gothic Medium Cond" panose="020B0606030402020204" pitchFamily="34" charset="0"/>
              </a:rPr>
              <a:t>, French, </a:t>
            </a:r>
            <a:r>
              <a:rPr lang="es-ES" sz="1200" dirty="0" err="1">
                <a:latin typeface="Franklin Gothic Medium Cond" panose="020B0606030402020204" pitchFamily="34" charset="0"/>
              </a:rPr>
              <a:t>Portuguese</a:t>
            </a:r>
            <a:r>
              <a:rPr lang="es-ES" sz="1200" dirty="0">
                <a:latin typeface="Franklin Gothic Medium Cond" panose="020B0606030402020204" pitchFamily="34" charset="0"/>
              </a:rPr>
              <a:t> and </a:t>
            </a:r>
            <a:r>
              <a:rPr lang="es-ES" sz="1200" dirty="0" err="1">
                <a:latin typeface="Franklin Gothic Medium Cond" panose="020B0606030402020204" pitchFamily="34" charset="0"/>
              </a:rPr>
              <a:t>Korean</a:t>
            </a:r>
            <a:r>
              <a:rPr lang="es-ES" sz="1200" dirty="0">
                <a:latin typeface="Franklin Gothic Medium Cond" panose="020B0606030402020204" pitchFamily="34" charset="0"/>
              </a:rPr>
              <a:t>)</a:t>
            </a:r>
          </a:p>
        </p:txBody>
      </p:sp>
      <p:grpSp>
        <p:nvGrpSpPr>
          <p:cNvPr id="24" name="Grupo 23">
            <a:extLst>
              <a:ext uri="{FF2B5EF4-FFF2-40B4-BE49-F238E27FC236}">
                <a16:creationId xmlns:a16="http://schemas.microsoft.com/office/drawing/2014/main" id="{61119A82-0CD1-F54A-A3DD-3C327B0D06A8}"/>
              </a:ext>
            </a:extLst>
          </p:cNvPr>
          <p:cNvGrpSpPr/>
          <p:nvPr/>
        </p:nvGrpSpPr>
        <p:grpSpPr>
          <a:xfrm>
            <a:off x="4901256" y="3381218"/>
            <a:ext cx="1637607" cy="2559750"/>
            <a:chOff x="10172274" y="1988382"/>
            <a:chExt cx="2363051" cy="3693695"/>
          </a:xfrm>
        </p:grpSpPr>
        <p:sp>
          <p:nvSpPr>
            <p:cNvPr id="25" name="Rectángulo 24">
              <a:extLst>
                <a:ext uri="{FF2B5EF4-FFF2-40B4-BE49-F238E27FC236}">
                  <a16:creationId xmlns:a16="http://schemas.microsoft.com/office/drawing/2014/main" id="{2A8D94BE-611E-DB46-833D-52E7F2050E4B}"/>
                </a:ext>
              </a:extLst>
            </p:cNvPr>
            <p:cNvSpPr/>
            <p:nvPr/>
          </p:nvSpPr>
          <p:spPr>
            <a:xfrm>
              <a:off x="10172274" y="1988382"/>
              <a:ext cx="2363051" cy="369369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Imagen 25">
              <a:extLst>
                <a:ext uri="{FF2B5EF4-FFF2-40B4-BE49-F238E27FC236}">
                  <a16:creationId xmlns:a16="http://schemas.microsoft.com/office/drawing/2014/main" id="{28136A37-8B27-A946-9E96-669690DF16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83" t="8469" r="9368" b="2361"/>
            <a:stretch/>
          </p:blipFill>
          <p:spPr bwMode="auto">
            <a:xfrm>
              <a:off x="10384495" y="2202740"/>
              <a:ext cx="2019360" cy="2442549"/>
            </a:xfrm>
            <a:prstGeom prst="rect">
              <a:avLst/>
            </a:prstGeom>
            <a:noFill/>
            <a:ln>
              <a:noFill/>
            </a:ln>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id="{F29D1F9D-8EB8-0F44-B524-E532872A34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44" t="11908" r="9543" b="42912"/>
            <a:stretch/>
          </p:blipFill>
          <p:spPr bwMode="auto">
            <a:xfrm>
              <a:off x="10305131" y="4649094"/>
              <a:ext cx="2098724" cy="866687"/>
            </a:xfrm>
            <a:prstGeom prst="rect">
              <a:avLst/>
            </a:prstGeom>
            <a:noFill/>
            <a:ln>
              <a:noFill/>
            </a:ln>
            <a:extLst>
              <a:ext uri="{53640926-AAD7-44D8-BBD7-CCE9431645EC}">
                <a14:shadowObscured xmlns:a14="http://schemas.microsoft.com/office/drawing/2010/main"/>
              </a:ext>
            </a:extLst>
          </p:spPr>
        </p:pic>
      </p:grpSp>
      <p:sp>
        <p:nvSpPr>
          <p:cNvPr id="28" name="CuadroTexto 27">
            <a:extLst>
              <a:ext uri="{FF2B5EF4-FFF2-40B4-BE49-F238E27FC236}">
                <a16:creationId xmlns:a16="http://schemas.microsoft.com/office/drawing/2014/main" id="{C7E18834-341B-1D43-9890-3F377092B297}"/>
              </a:ext>
            </a:extLst>
          </p:cNvPr>
          <p:cNvSpPr txBox="1"/>
          <p:nvPr/>
        </p:nvSpPr>
        <p:spPr>
          <a:xfrm>
            <a:off x="6798974" y="5989016"/>
            <a:ext cx="2182127" cy="461665"/>
          </a:xfrm>
          <a:prstGeom prst="rect">
            <a:avLst/>
          </a:prstGeom>
          <a:noFill/>
        </p:spPr>
        <p:txBody>
          <a:bodyPr wrap="square" lIns="0" rtlCol="0">
            <a:spAutoFit/>
          </a:bodyPr>
          <a:lstStyle/>
          <a:p>
            <a:r>
              <a:rPr lang="es-ES" sz="1200" dirty="0">
                <a:latin typeface="Franklin Gothic Medium Cond" panose="020B0606030402020204" pitchFamily="34" charset="0"/>
              </a:rPr>
              <a:t>Social media </a:t>
            </a:r>
            <a:r>
              <a:rPr lang="es-ES" sz="1200" dirty="0" err="1">
                <a:latin typeface="Franklin Gothic Medium Cond" panose="020B0606030402020204" pitchFamily="34" charset="0"/>
              </a:rPr>
              <a:t>products</a:t>
            </a:r>
            <a:r>
              <a:rPr lang="es-ES" sz="1200" dirty="0">
                <a:latin typeface="Franklin Gothic Medium Cond" panose="020B0606030402020204" pitchFamily="34" charset="0"/>
              </a:rPr>
              <a:t> in </a:t>
            </a:r>
            <a:r>
              <a:rPr lang="es-ES" sz="1200" dirty="0" err="1">
                <a:latin typeface="Franklin Gothic Medium Cond" panose="020B0606030402020204" pitchFamily="34" charset="0"/>
              </a:rPr>
              <a:t>various</a:t>
            </a:r>
            <a:r>
              <a:rPr lang="es-ES" sz="1200" dirty="0">
                <a:latin typeface="Franklin Gothic Medium Cond" panose="020B0606030402020204" pitchFamily="34" charset="0"/>
              </a:rPr>
              <a:t> </a:t>
            </a:r>
            <a:r>
              <a:rPr lang="es-ES" sz="1200" dirty="0" err="1">
                <a:latin typeface="Franklin Gothic Medium Cond" panose="020B0606030402020204" pitchFamily="34" charset="0"/>
              </a:rPr>
              <a:t>languages</a:t>
            </a:r>
            <a:endParaRPr lang="es-ES" sz="1200" dirty="0">
              <a:latin typeface="Franklin Gothic Medium Cond" panose="020B0606030402020204" pitchFamily="34" charset="0"/>
            </a:endParaRPr>
          </a:p>
        </p:txBody>
      </p:sp>
    </p:spTree>
    <p:extLst>
      <p:ext uri="{BB962C8B-B14F-4D97-AF65-F5344CB8AC3E}">
        <p14:creationId xmlns:p14="http://schemas.microsoft.com/office/powerpoint/2010/main" val="161143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82C963-50BB-D641-B69F-ECE611F66A1E}"/>
              </a:ext>
            </a:extLst>
          </p:cNvPr>
          <p:cNvSpPr>
            <a:spLocks noGrp="1"/>
          </p:cNvSpPr>
          <p:nvPr>
            <p:ph type="title"/>
          </p:nvPr>
        </p:nvSpPr>
        <p:spPr/>
        <p:txBody>
          <a:bodyPr/>
          <a:lstStyle/>
          <a:p>
            <a:r>
              <a:rPr lang="en-GB" dirty="0"/>
              <a:t>CAMPAIGN RESULTS SNAPSHOT</a:t>
            </a:r>
            <a:endParaRPr lang="es-ES" dirty="0"/>
          </a:p>
        </p:txBody>
      </p:sp>
      <p:sp>
        <p:nvSpPr>
          <p:cNvPr id="21" name="Marcador de texto 4">
            <a:extLst>
              <a:ext uri="{FF2B5EF4-FFF2-40B4-BE49-F238E27FC236}">
                <a16:creationId xmlns:a16="http://schemas.microsoft.com/office/drawing/2014/main" id="{A2B94E30-7CCC-6842-8383-AF05BA481E9B}"/>
              </a:ext>
            </a:extLst>
          </p:cNvPr>
          <p:cNvSpPr txBox="1">
            <a:spLocks/>
          </p:cNvSpPr>
          <p:nvPr/>
        </p:nvSpPr>
        <p:spPr>
          <a:xfrm>
            <a:off x="838199" y="1608463"/>
            <a:ext cx="3080829" cy="18205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Segoe Condensed" panose="020B0606040200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7BAD4E"/>
                </a:solidFill>
                <a:latin typeface="Franklin Gothic Medium Cond" panose="020B0606030402020204" pitchFamily="34" charset="0"/>
                <a:ea typeface="Calibri" panose="020F0502020204030204" pitchFamily="34" charset="0"/>
                <a:cs typeface="Arial" panose="020B0604020202020204" pitchFamily="34" charset="0"/>
              </a:rPr>
              <a:t>Media</a:t>
            </a:r>
          </a:p>
          <a:p>
            <a:r>
              <a:rPr lang="en-US" sz="1800" b="0" dirty="0">
                <a:latin typeface="Franklin Gothic Medium Cond" panose="020B0606030402020204" pitchFamily="34" charset="0"/>
              </a:rPr>
              <a:t>Over </a:t>
            </a:r>
            <a:r>
              <a:rPr lang="en-US" sz="1800" b="0" dirty="0">
                <a:solidFill>
                  <a:srgbClr val="00632D"/>
                </a:solidFill>
                <a:latin typeface="Franklin Gothic Medium Cond" panose="020B0606030402020204" pitchFamily="34" charset="0"/>
              </a:rPr>
              <a:t>100 media hits in global and national influential media </a:t>
            </a:r>
            <a:r>
              <a:rPr lang="en-US" sz="1800" b="0" dirty="0">
                <a:latin typeface="Franklin Gothic Medium Cond" panose="020B0606030402020204" pitchFamily="34" charset="0"/>
              </a:rPr>
              <a:t>such as Reuters, EFE, Europa Press, Relief Web, Daily Graphic, ABC, etc.</a:t>
            </a:r>
          </a:p>
          <a:p>
            <a:endParaRPr lang="es-ES" b="0" dirty="0">
              <a:solidFill>
                <a:srgbClr val="7BAD4E"/>
              </a:solidFill>
              <a:latin typeface="Franklin Gothic Medium Cond" panose="020B0606030402020204" pitchFamily="34" charset="0"/>
              <a:ea typeface="Calibri" panose="020F0502020204030204" pitchFamily="34" charset="0"/>
              <a:cs typeface="Calibri" panose="020F0502020204030204" pitchFamily="34" charset="0"/>
            </a:endParaRPr>
          </a:p>
        </p:txBody>
      </p:sp>
      <p:sp>
        <p:nvSpPr>
          <p:cNvPr id="22" name="Marcador de texto 4">
            <a:extLst>
              <a:ext uri="{FF2B5EF4-FFF2-40B4-BE49-F238E27FC236}">
                <a16:creationId xmlns:a16="http://schemas.microsoft.com/office/drawing/2014/main" id="{C7BB3B88-4299-A746-84BE-FEA91BADE544}"/>
              </a:ext>
            </a:extLst>
          </p:cNvPr>
          <p:cNvSpPr txBox="1">
            <a:spLocks/>
          </p:cNvSpPr>
          <p:nvPr/>
        </p:nvSpPr>
        <p:spPr>
          <a:xfrm>
            <a:off x="4486499" y="1608463"/>
            <a:ext cx="2781069" cy="59091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Segoe Condensed" panose="020B0606040200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7BAD4E"/>
                </a:solidFill>
                <a:latin typeface="Franklin Gothic Medium Cond" panose="020B0606030402020204" pitchFamily="34" charset="0"/>
                <a:ea typeface="Calibri" panose="020F0502020204030204" pitchFamily="34" charset="0"/>
                <a:cs typeface="Arial" panose="020B0604020202020204" pitchFamily="34" charset="0"/>
              </a:rPr>
              <a:t>Social Media</a:t>
            </a:r>
          </a:p>
        </p:txBody>
      </p:sp>
      <p:sp>
        <p:nvSpPr>
          <p:cNvPr id="25" name="Marcador de texto 4">
            <a:extLst>
              <a:ext uri="{FF2B5EF4-FFF2-40B4-BE49-F238E27FC236}">
                <a16:creationId xmlns:a16="http://schemas.microsoft.com/office/drawing/2014/main" id="{F832583C-558C-8142-97C3-1817D15F6B2D}"/>
              </a:ext>
            </a:extLst>
          </p:cNvPr>
          <p:cNvSpPr txBox="1">
            <a:spLocks/>
          </p:cNvSpPr>
          <p:nvPr/>
        </p:nvSpPr>
        <p:spPr>
          <a:xfrm>
            <a:off x="7919680" y="1608463"/>
            <a:ext cx="2781069" cy="59091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Segoe Condensed" panose="020B0606040200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7BAD4E"/>
                </a:solidFill>
                <a:latin typeface="Franklin Gothic Medium Cond" panose="020B0606030402020204" pitchFamily="34" charset="0"/>
                <a:ea typeface="Calibri" panose="020F0502020204030204" pitchFamily="34" charset="0"/>
                <a:cs typeface="Arial" panose="020B0604020202020204" pitchFamily="34" charset="0"/>
              </a:rPr>
              <a:t>Leads</a:t>
            </a:r>
          </a:p>
        </p:txBody>
      </p:sp>
      <p:pic>
        <p:nvPicPr>
          <p:cNvPr id="28" name="Imagen 27">
            <a:extLst>
              <a:ext uri="{FF2B5EF4-FFF2-40B4-BE49-F238E27FC236}">
                <a16:creationId xmlns:a16="http://schemas.microsoft.com/office/drawing/2014/main" id="{2D7AF7EF-201D-0048-9E55-BB3978F3B3CB}"/>
              </a:ext>
            </a:extLst>
          </p:cNvPr>
          <p:cNvPicPr>
            <a:picLocks noChangeAspect="1"/>
          </p:cNvPicPr>
          <p:nvPr/>
        </p:nvPicPr>
        <p:blipFill rotWithShape="1">
          <a:blip r:embed="rId2" r:link="rId3">
            <a:extLst>
              <a:ext uri="{28A0092B-C50C-407E-A947-70E740481C1C}">
                <a14:useLocalDpi xmlns:a14="http://schemas.microsoft.com/office/drawing/2010/main"/>
              </a:ext>
            </a:extLst>
          </a:blip>
          <a:srcRect/>
          <a:stretch>
            <a:fillRect/>
          </a:stretch>
        </p:blipFill>
        <p:spPr bwMode="auto">
          <a:xfrm>
            <a:off x="4490508" y="2199378"/>
            <a:ext cx="2781070" cy="3758968"/>
          </a:xfrm>
          <a:prstGeom prst="rect">
            <a:avLst/>
          </a:prstGeom>
          <a:noFill/>
          <a:ln>
            <a:noFill/>
          </a:ln>
        </p:spPr>
      </p:pic>
      <p:graphicFrame>
        <p:nvGraphicFramePr>
          <p:cNvPr id="29" name="Tabla 6">
            <a:extLst>
              <a:ext uri="{FF2B5EF4-FFF2-40B4-BE49-F238E27FC236}">
                <a16:creationId xmlns:a16="http://schemas.microsoft.com/office/drawing/2014/main" id="{4EEF394A-9A23-BB4D-977D-3E62D4821F5D}"/>
              </a:ext>
            </a:extLst>
          </p:cNvPr>
          <p:cNvGraphicFramePr>
            <a:graphicFrameLocks noGrp="1"/>
          </p:cNvGraphicFramePr>
          <p:nvPr>
            <p:extLst>
              <p:ext uri="{D42A27DB-BD31-4B8C-83A1-F6EECF244321}">
                <p14:modId xmlns:p14="http://schemas.microsoft.com/office/powerpoint/2010/main" val="458150882"/>
              </p:ext>
            </p:extLst>
          </p:nvPr>
        </p:nvGraphicFramePr>
        <p:xfrm>
          <a:off x="7919681" y="2199378"/>
          <a:ext cx="2391382" cy="3946131"/>
        </p:xfrm>
        <a:graphic>
          <a:graphicData uri="http://schemas.openxmlformats.org/drawingml/2006/table">
            <a:tbl>
              <a:tblPr firstRow="1" bandRow="1">
                <a:tableStyleId>{10A1B5D5-9B99-4C35-A422-299274C87663}</a:tableStyleId>
              </a:tblPr>
              <a:tblGrid>
                <a:gridCol w="378662">
                  <a:extLst>
                    <a:ext uri="{9D8B030D-6E8A-4147-A177-3AD203B41FA5}">
                      <a16:colId xmlns:a16="http://schemas.microsoft.com/office/drawing/2014/main" val="3150737060"/>
                    </a:ext>
                  </a:extLst>
                </a:gridCol>
                <a:gridCol w="1289314">
                  <a:extLst>
                    <a:ext uri="{9D8B030D-6E8A-4147-A177-3AD203B41FA5}">
                      <a16:colId xmlns:a16="http://schemas.microsoft.com/office/drawing/2014/main" val="45888843"/>
                    </a:ext>
                  </a:extLst>
                </a:gridCol>
                <a:gridCol w="723406">
                  <a:extLst>
                    <a:ext uri="{9D8B030D-6E8A-4147-A177-3AD203B41FA5}">
                      <a16:colId xmlns:a16="http://schemas.microsoft.com/office/drawing/2014/main" val="4189507070"/>
                    </a:ext>
                  </a:extLst>
                </a:gridCol>
              </a:tblGrid>
              <a:tr h="296670">
                <a:tc>
                  <a:txBody>
                    <a:bodyPr/>
                    <a:lstStyle/>
                    <a:p>
                      <a:pPr algn="ctr"/>
                      <a:endParaRPr lang="es-ES" sz="1300" dirty="0">
                        <a:latin typeface="Segoe Condensed" panose="020B0606040200020203" pitchFamily="34" charset="0"/>
                      </a:endParaRPr>
                    </a:p>
                  </a:txBody>
                  <a:tcPr marL="72486" marR="72486" marT="36242" marB="36242"/>
                </a:tc>
                <a:tc>
                  <a:txBody>
                    <a:bodyPr/>
                    <a:lstStyle/>
                    <a:p>
                      <a:pPr algn="ctr"/>
                      <a:r>
                        <a:rPr lang="es-ES" sz="1300" dirty="0">
                          <a:latin typeface="Segoe Condensed" panose="020B0606040200020203" pitchFamily="34" charset="0"/>
                        </a:rPr>
                        <a:t>Country </a:t>
                      </a:r>
                    </a:p>
                  </a:txBody>
                  <a:tcPr marL="72486" marR="72486" marT="36242" marB="36242"/>
                </a:tc>
                <a:tc>
                  <a:txBody>
                    <a:bodyPr/>
                    <a:lstStyle/>
                    <a:p>
                      <a:pPr algn="ctr"/>
                      <a:r>
                        <a:rPr lang="es-ES" sz="1300" dirty="0">
                          <a:latin typeface="Segoe Condensed" panose="020B0606040200020203" pitchFamily="34" charset="0"/>
                        </a:rPr>
                        <a:t>Leads </a:t>
                      </a:r>
                    </a:p>
                  </a:txBody>
                  <a:tcPr marL="72486" marR="72486" marT="36242" marB="36242"/>
                </a:tc>
                <a:extLst>
                  <a:ext uri="{0D108BD9-81ED-4DB2-BD59-A6C34878D82A}">
                    <a16:rowId xmlns:a16="http://schemas.microsoft.com/office/drawing/2014/main" val="3688201784"/>
                  </a:ext>
                </a:extLst>
              </a:tr>
              <a:tr h="296670">
                <a:tc>
                  <a:txBody>
                    <a:bodyPr/>
                    <a:lstStyle/>
                    <a:p>
                      <a:pPr algn="ctr"/>
                      <a:r>
                        <a:rPr lang="es-ES" sz="1300" dirty="0">
                          <a:latin typeface="Segoe Condensed" panose="020B0606040200020203" pitchFamily="34" charset="0"/>
                        </a:rPr>
                        <a:t>1</a:t>
                      </a:r>
                    </a:p>
                  </a:txBody>
                  <a:tcPr marL="72486" marR="72486" marT="36242" marB="36242"/>
                </a:tc>
                <a:tc>
                  <a:txBody>
                    <a:bodyPr/>
                    <a:lstStyle/>
                    <a:p>
                      <a:r>
                        <a:rPr lang="en-US" sz="1300" b="0" dirty="0">
                          <a:solidFill>
                            <a:srgbClr val="000000"/>
                          </a:solidFill>
                          <a:latin typeface="Segoe Condensed" panose="020B0606040200020203" pitchFamily="34" charset="0"/>
                          <a:ea typeface="Calibri" panose="020F0502020204030204" pitchFamily="34" charset="0"/>
                          <a:cs typeface="Calibri" panose="020F0502020204030204" pitchFamily="34" charset="0"/>
                        </a:rPr>
                        <a:t>Bangladesh</a:t>
                      </a:r>
                      <a:endParaRPr lang="es-ES" sz="1300" b="0" dirty="0">
                        <a:latin typeface="Segoe Condensed" panose="020B0606040200020203" pitchFamily="34" charset="0"/>
                      </a:endParaRPr>
                    </a:p>
                  </a:txBody>
                  <a:tcPr marL="72486" marR="72486" marT="36242" marB="36242"/>
                </a:tc>
                <a:tc>
                  <a:txBody>
                    <a:bodyPr/>
                    <a:lstStyle/>
                    <a:p>
                      <a:pPr algn="ctr"/>
                      <a:r>
                        <a:rPr lang="en-US" sz="1300" b="0" dirty="0">
                          <a:solidFill>
                            <a:srgbClr val="000000"/>
                          </a:solidFill>
                          <a:latin typeface="Segoe Condensed" panose="020B0606040200020203" pitchFamily="34" charset="0"/>
                          <a:ea typeface="Calibri" panose="020F0502020204030204" pitchFamily="34" charset="0"/>
                          <a:cs typeface="Calibri" panose="020F0502020204030204" pitchFamily="34" charset="0"/>
                        </a:rPr>
                        <a:t>496</a:t>
                      </a:r>
                      <a:endParaRPr lang="es-ES" sz="1300" b="0" dirty="0">
                        <a:latin typeface="Segoe Condensed" panose="020B0606040200020203" pitchFamily="34" charset="0"/>
                      </a:endParaRPr>
                    </a:p>
                  </a:txBody>
                  <a:tcPr marL="72486" marR="72486" marT="36242" marB="36242"/>
                </a:tc>
                <a:extLst>
                  <a:ext uri="{0D108BD9-81ED-4DB2-BD59-A6C34878D82A}">
                    <a16:rowId xmlns:a16="http://schemas.microsoft.com/office/drawing/2014/main" val="3835151246"/>
                  </a:ext>
                </a:extLst>
              </a:tr>
              <a:tr h="296670">
                <a:tc>
                  <a:txBody>
                    <a:bodyPr/>
                    <a:lstStyle/>
                    <a:p>
                      <a:pPr algn="ctr"/>
                      <a:r>
                        <a:rPr lang="es-ES" sz="1300" dirty="0">
                          <a:latin typeface="Segoe Condensed" panose="020B0606040200020203" pitchFamily="34" charset="0"/>
                        </a:rPr>
                        <a:t>2</a:t>
                      </a:r>
                    </a:p>
                  </a:txBody>
                  <a:tcPr marL="72486" marR="72486" marT="36242" marB="36242"/>
                </a:tc>
                <a:tc>
                  <a:txBody>
                    <a:bodyPr/>
                    <a:lstStyle/>
                    <a:p>
                      <a:r>
                        <a:rPr lang="en-US" sz="1300" b="0" dirty="0">
                          <a:solidFill>
                            <a:srgbClr val="000000"/>
                          </a:solidFill>
                          <a:latin typeface="Segoe Condensed" panose="020B0606040200020203" pitchFamily="34" charset="0"/>
                          <a:ea typeface="Calibri" panose="020F0502020204030204" pitchFamily="34" charset="0"/>
                          <a:cs typeface="Calibri" panose="020F0502020204030204" pitchFamily="34" charset="0"/>
                        </a:rPr>
                        <a:t>Spain</a:t>
                      </a:r>
                      <a:endParaRPr lang="es-ES" sz="1300" b="0" dirty="0">
                        <a:latin typeface="Segoe Condensed" panose="020B0606040200020203" pitchFamily="34" charset="0"/>
                      </a:endParaRPr>
                    </a:p>
                  </a:txBody>
                  <a:tcPr marL="72486" marR="72486" marT="36242" marB="36242"/>
                </a:tc>
                <a:tc>
                  <a:txBody>
                    <a:bodyPr/>
                    <a:lstStyle/>
                    <a:p>
                      <a:pPr algn="ctr"/>
                      <a:r>
                        <a:rPr lang="en-US" sz="1300" b="0" dirty="0">
                          <a:solidFill>
                            <a:srgbClr val="000000"/>
                          </a:solidFill>
                          <a:latin typeface="Segoe Condensed" panose="020B0606040200020203" pitchFamily="34" charset="0"/>
                          <a:ea typeface="Calibri" panose="020F0502020204030204" pitchFamily="34" charset="0"/>
                          <a:cs typeface="Calibri" panose="020F0502020204030204" pitchFamily="34" charset="0"/>
                        </a:rPr>
                        <a:t>470</a:t>
                      </a:r>
                      <a:endParaRPr lang="es-ES" sz="1300" b="0" dirty="0">
                        <a:latin typeface="Segoe Condensed" panose="020B0606040200020203" pitchFamily="34" charset="0"/>
                      </a:endParaRPr>
                    </a:p>
                  </a:txBody>
                  <a:tcPr marL="72486" marR="72486" marT="36242" marB="36242"/>
                </a:tc>
                <a:extLst>
                  <a:ext uri="{0D108BD9-81ED-4DB2-BD59-A6C34878D82A}">
                    <a16:rowId xmlns:a16="http://schemas.microsoft.com/office/drawing/2014/main" val="1019814052"/>
                  </a:ext>
                </a:extLst>
              </a:tr>
              <a:tr h="296670">
                <a:tc>
                  <a:txBody>
                    <a:bodyPr/>
                    <a:lstStyle/>
                    <a:p>
                      <a:pPr algn="ctr"/>
                      <a:r>
                        <a:rPr lang="es-ES" sz="1300" dirty="0">
                          <a:latin typeface="Segoe Condensed" panose="020B0606040200020203" pitchFamily="34" charset="0"/>
                        </a:rPr>
                        <a:t>3</a:t>
                      </a:r>
                    </a:p>
                  </a:txBody>
                  <a:tcPr marL="72486" marR="72486" marT="36242" marB="36242"/>
                </a:tc>
                <a:tc>
                  <a:txBody>
                    <a:bodyPr/>
                    <a:lstStyle/>
                    <a:p>
                      <a:r>
                        <a:rPr lang="en-US" sz="1300" b="0" dirty="0">
                          <a:solidFill>
                            <a:srgbClr val="000000"/>
                          </a:solidFill>
                          <a:latin typeface="Segoe Condensed" panose="020B0606040200020203" pitchFamily="34" charset="0"/>
                          <a:ea typeface="Calibri" panose="020F0502020204030204" pitchFamily="34" charset="0"/>
                          <a:cs typeface="Calibri" panose="020F0502020204030204" pitchFamily="34" charset="0"/>
                        </a:rPr>
                        <a:t>Bolivia</a:t>
                      </a:r>
                      <a:endParaRPr lang="es-ES" sz="1300" b="0" dirty="0">
                        <a:latin typeface="Segoe Condensed" panose="020B0606040200020203" pitchFamily="34" charset="0"/>
                      </a:endParaRPr>
                    </a:p>
                  </a:txBody>
                  <a:tcPr marL="72486" marR="72486" marT="36242" marB="36242"/>
                </a:tc>
                <a:tc>
                  <a:txBody>
                    <a:bodyPr/>
                    <a:lstStyle/>
                    <a:p>
                      <a:pPr algn="ctr"/>
                      <a:r>
                        <a:rPr lang="en-US" sz="1300" b="0" dirty="0">
                          <a:solidFill>
                            <a:srgbClr val="000000"/>
                          </a:solidFill>
                          <a:latin typeface="Segoe Condensed" panose="020B0606040200020203" pitchFamily="34" charset="0"/>
                          <a:ea typeface="Calibri" panose="020F0502020204030204" pitchFamily="34" charset="0"/>
                          <a:cs typeface="Calibri" panose="020F0502020204030204" pitchFamily="34" charset="0"/>
                        </a:rPr>
                        <a:t>441</a:t>
                      </a:r>
                      <a:endParaRPr lang="es-ES" sz="1300" b="0" dirty="0">
                        <a:latin typeface="Segoe Condensed" panose="020B0606040200020203" pitchFamily="34" charset="0"/>
                      </a:endParaRPr>
                    </a:p>
                  </a:txBody>
                  <a:tcPr marL="72486" marR="72486" marT="36242" marB="36242"/>
                </a:tc>
                <a:extLst>
                  <a:ext uri="{0D108BD9-81ED-4DB2-BD59-A6C34878D82A}">
                    <a16:rowId xmlns:a16="http://schemas.microsoft.com/office/drawing/2014/main" val="2957672359"/>
                  </a:ext>
                </a:extLst>
              </a:tr>
              <a:tr h="332863">
                <a:tc>
                  <a:txBody>
                    <a:bodyPr/>
                    <a:lstStyle/>
                    <a:p>
                      <a:pPr algn="ctr"/>
                      <a:r>
                        <a:rPr lang="es-ES" sz="1300" dirty="0">
                          <a:latin typeface="Segoe Condensed" panose="020B0606040200020203" pitchFamily="34" charset="0"/>
                        </a:rPr>
                        <a:t>4</a:t>
                      </a:r>
                    </a:p>
                  </a:txBody>
                  <a:tcPr marL="72486" marR="72486" marT="36242" marB="36242"/>
                </a:tc>
                <a:tc>
                  <a:txBody>
                    <a:bodyPr/>
                    <a:lstStyle/>
                    <a:p>
                      <a:r>
                        <a:rPr lang="en-US" sz="1300" b="0" dirty="0">
                          <a:solidFill>
                            <a:srgbClr val="000000"/>
                          </a:solidFill>
                          <a:latin typeface="Segoe Condensed" panose="020B0606040200020203" pitchFamily="34" charset="0"/>
                          <a:ea typeface="Calibri" panose="020F0502020204030204" pitchFamily="34" charset="0"/>
                          <a:cs typeface="Calibri" panose="020F0502020204030204" pitchFamily="34" charset="0"/>
                        </a:rPr>
                        <a:t>India</a:t>
                      </a:r>
                      <a:endParaRPr lang="es-ES" sz="1300" b="0" dirty="0">
                        <a:latin typeface="Segoe Condensed" panose="020B0606040200020203" pitchFamily="34" charset="0"/>
                      </a:endParaRPr>
                    </a:p>
                  </a:txBody>
                  <a:tcPr marL="72486" marR="72486" marT="36242" marB="36242"/>
                </a:tc>
                <a:tc>
                  <a:txBody>
                    <a:bodyPr/>
                    <a:lstStyle/>
                    <a:p>
                      <a:pPr algn="ctr"/>
                      <a:r>
                        <a:rPr lang="en-US" sz="1300" b="0" dirty="0">
                          <a:solidFill>
                            <a:srgbClr val="000000"/>
                          </a:solidFill>
                          <a:latin typeface="Segoe Condensed" panose="020B0606040200020203" pitchFamily="34" charset="0"/>
                          <a:ea typeface="Calibri" panose="020F0502020204030204" pitchFamily="34" charset="0"/>
                          <a:cs typeface="Calibri" panose="020F0502020204030204" pitchFamily="34" charset="0"/>
                        </a:rPr>
                        <a:t>416</a:t>
                      </a:r>
                      <a:endParaRPr lang="es-ES" sz="1300" b="0" dirty="0">
                        <a:latin typeface="Segoe Condensed" panose="020B0606040200020203" pitchFamily="34" charset="0"/>
                      </a:endParaRPr>
                    </a:p>
                  </a:txBody>
                  <a:tcPr marL="72486" marR="72486" marT="36242" marB="36242"/>
                </a:tc>
                <a:extLst>
                  <a:ext uri="{0D108BD9-81ED-4DB2-BD59-A6C34878D82A}">
                    <a16:rowId xmlns:a16="http://schemas.microsoft.com/office/drawing/2014/main" val="4223971920"/>
                  </a:ext>
                </a:extLst>
              </a:tr>
              <a:tr h="296670">
                <a:tc>
                  <a:txBody>
                    <a:bodyPr/>
                    <a:lstStyle/>
                    <a:p>
                      <a:pPr algn="ctr"/>
                      <a:r>
                        <a:rPr lang="es-ES" sz="1300" dirty="0">
                          <a:latin typeface="Segoe Condensed" panose="020B0606040200020203" pitchFamily="34" charset="0"/>
                        </a:rPr>
                        <a:t>5</a:t>
                      </a:r>
                    </a:p>
                  </a:txBody>
                  <a:tcPr marL="72486" marR="72486" marT="36242" marB="36242"/>
                </a:tc>
                <a:tc>
                  <a:txBody>
                    <a:bodyPr/>
                    <a:lstStyle/>
                    <a:p>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Nicaragua</a:t>
                      </a:r>
                      <a:endParaRPr lang="es-ES" sz="1300" dirty="0">
                        <a:latin typeface="Segoe Condensed" panose="020B0606040200020203" pitchFamily="34" charset="0"/>
                      </a:endParaRPr>
                    </a:p>
                  </a:txBody>
                  <a:tcPr marL="72486" marR="72486" marT="36242" marB="36242"/>
                </a:tc>
                <a:tc>
                  <a:txBody>
                    <a:bodyPr/>
                    <a:lstStyle/>
                    <a:p>
                      <a:pPr algn="ctr"/>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396</a:t>
                      </a:r>
                      <a:endParaRPr lang="es-ES" sz="1300" dirty="0">
                        <a:latin typeface="Segoe Condensed" panose="020B0606040200020203" pitchFamily="34" charset="0"/>
                      </a:endParaRPr>
                    </a:p>
                  </a:txBody>
                  <a:tcPr marL="72486" marR="72486" marT="36242" marB="36242"/>
                </a:tc>
                <a:extLst>
                  <a:ext uri="{0D108BD9-81ED-4DB2-BD59-A6C34878D82A}">
                    <a16:rowId xmlns:a16="http://schemas.microsoft.com/office/drawing/2014/main" val="421236424"/>
                  </a:ext>
                </a:extLst>
              </a:tr>
              <a:tr h="296670">
                <a:tc>
                  <a:txBody>
                    <a:bodyPr/>
                    <a:lstStyle/>
                    <a:p>
                      <a:pPr algn="ctr"/>
                      <a:r>
                        <a:rPr lang="es-ES" sz="1300" dirty="0">
                          <a:latin typeface="Segoe Condensed" panose="020B0606040200020203" pitchFamily="34" charset="0"/>
                        </a:rPr>
                        <a:t>6</a:t>
                      </a:r>
                    </a:p>
                  </a:txBody>
                  <a:tcPr marL="72486" marR="72486" marT="36242" marB="36242"/>
                </a:tc>
                <a:tc>
                  <a:txBody>
                    <a:bodyPr/>
                    <a:lstStyle/>
                    <a:p>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El Salvador</a:t>
                      </a:r>
                      <a:endParaRPr lang="es-ES" sz="1300" dirty="0">
                        <a:latin typeface="Segoe Condensed" panose="020B0606040200020203" pitchFamily="34" charset="0"/>
                      </a:endParaRPr>
                    </a:p>
                  </a:txBody>
                  <a:tcPr marL="72486" marR="72486" marT="36242" marB="36242"/>
                </a:tc>
                <a:tc>
                  <a:txBody>
                    <a:bodyPr/>
                    <a:lstStyle/>
                    <a:p>
                      <a:pPr algn="ctr"/>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328</a:t>
                      </a:r>
                      <a:endParaRPr lang="es-ES" sz="1300" dirty="0">
                        <a:latin typeface="Segoe Condensed" panose="020B0606040200020203" pitchFamily="34" charset="0"/>
                      </a:endParaRPr>
                    </a:p>
                  </a:txBody>
                  <a:tcPr marL="72486" marR="72486" marT="36242" marB="36242"/>
                </a:tc>
                <a:extLst>
                  <a:ext uri="{0D108BD9-81ED-4DB2-BD59-A6C34878D82A}">
                    <a16:rowId xmlns:a16="http://schemas.microsoft.com/office/drawing/2014/main" val="3220864794"/>
                  </a:ext>
                </a:extLst>
              </a:tr>
              <a:tr h="307087">
                <a:tc>
                  <a:txBody>
                    <a:bodyPr/>
                    <a:lstStyle/>
                    <a:p>
                      <a:pPr algn="ctr"/>
                      <a:r>
                        <a:rPr lang="es-ES" sz="1300" dirty="0">
                          <a:latin typeface="Segoe Condensed" panose="020B0606040200020203" pitchFamily="34" charset="0"/>
                        </a:rPr>
                        <a:t>7</a:t>
                      </a:r>
                    </a:p>
                  </a:txBody>
                  <a:tcPr marL="72486" marR="72486" marT="36242" marB="36242"/>
                </a:tc>
                <a:tc>
                  <a:txBody>
                    <a:bodyPr/>
                    <a:lstStyle/>
                    <a:p>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Guatemala</a:t>
                      </a:r>
                      <a:endParaRPr lang="es-ES" sz="1300" dirty="0">
                        <a:latin typeface="Segoe Condensed" panose="020B0606040200020203" pitchFamily="34" charset="0"/>
                      </a:endParaRPr>
                    </a:p>
                  </a:txBody>
                  <a:tcPr marL="72486" marR="72486" marT="36242" marB="36242"/>
                </a:tc>
                <a:tc>
                  <a:txBody>
                    <a:bodyPr/>
                    <a:lstStyle/>
                    <a:p>
                      <a:pPr algn="ctr"/>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323</a:t>
                      </a:r>
                      <a:endParaRPr lang="es-ES" sz="1300" dirty="0">
                        <a:latin typeface="Segoe Condensed" panose="020B0606040200020203" pitchFamily="34" charset="0"/>
                      </a:endParaRPr>
                    </a:p>
                  </a:txBody>
                  <a:tcPr marL="72486" marR="72486" marT="36242" marB="36242"/>
                </a:tc>
                <a:extLst>
                  <a:ext uri="{0D108BD9-81ED-4DB2-BD59-A6C34878D82A}">
                    <a16:rowId xmlns:a16="http://schemas.microsoft.com/office/drawing/2014/main" val="1157531760"/>
                  </a:ext>
                </a:extLst>
              </a:tr>
              <a:tr h="339481">
                <a:tc>
                  <a:txBody>
                    <a:bodyPr/>
                    <a:lstStyle/>
                    <a:p>
                      <a:pPr algn="ctr"/>
                      <a:r>
                        <a:rPr lang="es-ES" sz="1300" dirty="0">
                          <a:latin typeface="Segoe Condensed" panose="020B0606040200020203" pitchFamily="34" charset="0"/>
                        </a:rPr>
                        <a:t>8</a:t>
                      </a:r>
                    </a:p>
                  </a:txBody>
                  <a:tcPr marL="72486" marR="72486" marT="36242" marB="36242"/>
                </a:tc>
                <a:tc>
                  <a:txBody>
                    <a:bodyPr/>
                    <a:lstStyle/>
                    <a:p>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Burkina Faso </a:t>
                      </a:r>
                      <a:endParaRPr lang="es-ES" sz="1300" dirty="0">
                        <a:latin typeface="Segoe Condensed" panose="020B0606040200020203" pitchFamily="34" charset="0"/>
                      </a:endParaRPr>
                    </a:p>
                  </a:txBody>
                  <a:tcPr marL="72486" marR="72486" marT="36242" marB="36242"/>
                </a:tc>
                <a:tc>
                  <a:txBody>
                    <a:bodyPr/>
                    <a:lstStyle/>
                    <a:p>
                      <a:pPr algn="ctr"/>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227</a:t>
                      </a:r>
                      <a:endParaRPr lang="es-ES" sz="1300" dirty="0">
                        <a:latin typeface="Segoe Condensed" panose="020B0606040200020203" pitchFamily="34" charset="0"/>
                      </a:endParaRPr>
                    </a:p>
                  </a:txBody>
                  <a:tcPr marL="72486" marR="72486" marT="36242" marB="36242"/>
                </a:tc>
                <a:extLst>
                  <a:ext uri="{0D108BD9-81ED-4DB2-BD59-A6C34878D82A}">
                    <a16:rowId xmlns:a16="http://schemas.microsoft.com/office/drawing/2014/main" val="2390957740"/>
                  </a:ext>
                </a:extLst>
              </a:tr>
              <a:tr h="296670">
                <a:tc>
                  <a:txBody>
                    <a:bodyPr/>
                    <a:lstStyle/>
                    <a:p>
                      <a:pPr algn="ctr"/>
                      <a:r>
                        <a:rPr lang="es-ES" sz="1300" dirty="0">
                          <a:latin typeface="Segoe Condensed" panose="020B0606040200020203" pitchFamily="34" charset="0"/>
                        </a:rPr>
                        <a:t>9</a:t>
                      </a:r>
                    </a:p>
                  </a:txBody>
                  <a:tcPr marL="72486" marR="72486" marT="36242" marB="36242"/>
                </a:tc>
                <a:tc>
                  <a:txBody>
                    <a:bodyPr/>
                    <a:lstStyle/>
                    <a:p>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Benin</a:t>
                      </a:r>
                      <a:endParaRPr lang="es-ES" sz="1300" dirty="0">
                        <a:latin typeface="Segoe Condensed" panose="020B0606040200020203" pitchFamily="34" charset="0"/>
                      </a:endParaRPr>
                    </a:p>
                  </a:txBody>
                  <a:tcPr marL="72486" marR="72486" marT="36242" marB="36242"/>
                </a:tc>
                <a:tc>
                  <a:txBody>
                    <a:bodyPr/>
                    <a:lstStyle/>
                    <a:p>
                      <a:pPr algn="ctr"/>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196</a:t>
                      </a:r>
                      <a:endParaRPr lang="es-ES" sz="1300" dirty="0">
                        <a:latin typeface="Segoe Condensed" panose="020B0606040200020203" pitchFamily="34" charset="0"/>
                      </a:endParaRPr>
                    </a:p>
                  </a:txBody>
                  <a:tcPr marL="72486" marR="72486" marT="36242" marB="36242"/>
                </a:tc>
                <a:extLst>
                  <a:ext uri="{0D108BD9-81ED-4DB2-BD59-A6C34878D82A}">
                    <a16:rowId xmlns:a16="http://schemas.microsoft.com/office/drawing/2014/main" val="4277913928"/>
                  </a:ext>
                </a:extLst>
              </a:tr>
              <a:tr h="296670">
                <a:tc>
                  <a:txBody>
                    <a:bodyPr/>
                    <a:lstStyle/>
                    <a:p>
                      <a:pPr algn="ctr"/>
                      <a:r>
                        <a:rPr lang="es-ES" sz="1300" dirty="0">
                          <a:latin typeface="Segoe Condensed" panose="020B0606040200020203" pitchFamily="34" charset="0"/>
                        </a:rPr>
                        <a:t>10</a:t>
                      </a:r>
                    </a:p>
                  </a:txBody>
                  <a:tcPr marL="72486" marR="72486" marT="36242" marB="36242"/>
                </a:tc>
                <a:tc>
                  <a:txBody>
                    <a:bodyPr/>
                    <a:lstStyle/>
                    <a:p>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Senegal</a:t>
                      </a:r>
                      <a:endParaRPr lang="es-ES" sz="1300" dirty="0">
                        <a:latin typeface="Segoe Condensed" panose="020B0606040200020203" pitchFamily="34" charset="0"/>
                      </a:endParaRPr>
                    </a:p>
                  </a:txBody>
                  <a:tcPr marL="72486" marR="72486" marT="36242" marB="36242"/>
                </a:tc>
                <a:tc>
                  <a:txBody>
                    <a:bodyPr/>
                    <a:lstStyle/>
                    <a:p>
                      <a:pPr algn="ctr"/>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189</a:t>
                      </a:r>
                      <a:endParaRPr lang="es-ES" sz="1300" dirty="0">
                        <a:latin typeface="Segoe Condensed" panose="020B0606040200020203" pitchFamily="34" charset="0"/>
                      </a:endParaRPr>
                    </a:p>
                  </a:txBody>
                  <a:tcPr marL="72486" marR="72486" marT="36242" marB="36242"/>
                </a:tc>
                <a:extLst>
                  <a:ext uri="{0D108BD9-81ED-4DB2-BD59-A6C34878D82A}">
                    <a16:rowId xmlns:a16="http://schemas.microsoft.com/office/drawing/2014/main" val="2540399326"/>
                  </a:ext>
                </a:extLst>
              </a:tr>
              <a:tr h="296670">
                <a:tc>
                  <a:txBody>
                    <a:bodyPr/>
                    <a:lstStyle/>
                    <a:p>
                      <a:pPr algn="ctr"/>
                      <a:r>
                        <a:rPr lang="es-ES" sz="1300" dirty="0">
                          <a:latin typeface="Segoe Condensed" panose="020B0606040200020203" pitchFamily="34" charset="0"/>
                        </a:rPr>
                        <a:t>11</a:t>
                      </a:r>
                    </a:p>
                  </a:txBody>
                  <a:tcPr marL="72486" marR="72486" marT="36242" marB="36242"/>
                </a:tc>
                <a:tc>
                  <a:txBody>
                    <a:bodyPr/>
                    <a:lstStyle/>
                    <a:p>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Mali</a:t>
                      </a:r>
                      <a:endParaRPr lang="es-ES" sz="1300" dirty="0">
                        <a:latin typeface="Segoe Condensed" panose="020B0606040200020203" pitchFamily="34" charset="0"/>
                      </a:endParaRPr>
                    </a:p>
                  </a:txBody>
                  <a:tcPr marL="72486" marR="72486" marT="36242" marB="36242"/>
                </a:tc>
                <a:tc>
                  <a:txBody>
                    <a:bodyPr/>
                    <a:lstStyle/>
                    <a:p>
                      <a:pPr algn="ctr"/>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183</a:t>
                      </a:r>
                      <a:endParaRPr lang="es-ES" sz="1300" dirty="0">
                        <a:latin typeface="Segoe Condensed" panose="020B0606040200020203" pitchFamily="34" charset="0"/>
                      </a:endParaRPr>
                    </a:p>
                  </a:txBody>
                  <a:tcPr marL="72486" marR="72486" marT="36242" marB="36242"/>
                </a:tc>
                <a:extLst>
                  <a:ext uri="{0D108BD9-81ED-4DB2-BD59-A6C34878D82A}">
                    <a16:rowId xmlns:a16="http://schemas.microsoft.com/office/drawing/2014/main" val="3208017498"/>
                  </a:ext>
                </a:extLst>
              </a:tr>
              <a:tr h="296670">
                <a:tc>
                  <a:txBody>
                    <a:bodyPr/>
                    <a:lstStyle/>
                    <a:p>
                      <a:pPr algn="ctr"/>
                      <a:r>
                        <a:rPr lang="es-ES" sz="1300" dirty="0">
                          <a:latin typeface="Segoe Condensed" panose="020B0606040200020203" pitchFamily="34" charset="0"/>
                        </a:rPr>
                        <a:t>12</a:t>
                      </a:r>
                    </a:p>
                  </a:txBody>
                  <a:tcPr marL="72486" marR="72486" marT="36242" marB="36242"/>
                </a:tc>
                <a:tc>
                  <a:txBody>
                    <a:bodyPr/>
                    <a:lstStyle/>
                    <a:p>
                      <a:r>
                        <a:rPr lang="en-US" sz="1300" dirty="0">
                          <a:solidFill>
                            <a:srgbClr val="000000"/>
                          </a:solidFill>
                          <a:latin typeface="Segoe Condensed" panose="020B0606040200020203" pitchFamily="34" charset="0"/>
                          <a:ea typeface="Calibri" panose="020F0502020204030204" pitchFamily="34" charset="0"/>
                          <a:cs typeface="Calibri" panose="020F0502020204030204" pitchFamily="34" charset="0"/>
                        </a:rPr>
                        <a:t>United States </a:t>
                      </a:r>
                      <a:endParaRPr lang="es-ES" sz="1300" dirty="0">
                        <a:latin typeface="Segoe Condensed" panose="020B0606040200020203" pitchFamily="34" charset="0"/>
                      </a:endParaRPr>
                    </a:p>
                  </a:txBody>
                  <a:tcPr marL="72486" marR="72486" marT="36242" marB="36242"/>
                </a:tc>
                <a:tc>
                  <a:txBody>
                    <a:bodyPr/>
                    <a:lstStyle/>
                    <a:p>
                      <a:pPr algn="ctr"/>
                      <a:r>
                        <a:rPr lang="es-ES" sz="1300" dirty="0">
                          <a:latin typeface="Segoe Condensed" panose="020B0606040200020203" pitchFamily="34" charset="0"/>
                        </a:rPr>
                        <a:t>15</a:t>
                      </a:r>
                    </a:p>
                  </a:txBody>
                  <a:tcPr marL="72486" marR="72486" marT="36242" marB="36242"/>
                </a:tc>
                <a:extLst>
                  <a:ext uri="{0D108BD9-81ED-4DB2-BD59-A6C34878D82A}">
                    <a16:rowId xmlns:a16="http://schemas.microsoft.com/office/drawing/2014/main" val="1574134034"/>
                  </a:ext>
                </a:extLst>
              </a:tr>
            </a:tbl>
          </a:graphicData>
        </a:graphic>
      </p:graphicFrame>
      <p:grpSp>
        <p:nvGrpSpPr>
          <p:cNvPr id="30" name="Grupo 29">
            <a:extLst>
              <a:ext uri="{FF2B5EF4-FFF2-40B4-BE49-F238E27FC236}">
                <a16:creationId xmlns:a16="http://schemas.microsoft.com/office/drawing/2014/main" id="{DDCAAC3D-A969-804D-9087-FE83AB4EBB42}"/>
              </a:ext>
            </a:extLst>
          </p:cNvPr>
          <p:cNvGrpSpPr/>
          <p:nvPr/>
        </p:nvGrpSpPr>
        <p:grpSpPr>
          <a:xfrm>
            <a:off x="951084" y="3356384"/>
            <a:ext cx="2781070" cy="2940310"/>
            <a:chOff x="470986" y="2779700"/>
            <a:chExt cx="3424990" cy="3621100"/>
          </a:xfrm>
        </p:grpSpPr>
        <p:sp>
          <p:nvSpPr>
            <p:cNvPr id="31" name="Rectángulo 30">
              <a:extLst>
                <a:ext uri="{FF2B5EF4-FFF2-40B4-BE49-F238E27FC236}">
                  <a16:creationId xmlns:a16="http://schemas.microsoft.com/office/drawing/2014/main" id="{60310D86-7A34-8C48-9AE2-DC6A26719B98}"/>
                </a:ext>
              </a:extLst>
            </p:cNvPr>
            <p:cNvSpPr/>
            <p:nvPr/>
          </p:nvSpPr>
          <p:spPr>
            <a:xfrm>
              <a:off x="470986" y="2779700"/>
              <a:ext cx="3424990" cy="36211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2" name="Imagen 31">
              <a:extLst>
                <a:ext uri="{FF2B5EF4-FFF2-40B4-BE49-F238E27FC236}">
                  <a16:creationId xmlns:a16="http://schemas.microsoft.com/office/drawing/2014/main" id="{EFF033A8-3EA1-B649-8F69-6D9A56C4EAA3}"/>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658781" y="2985082"/>
              <a:ext cx="2926900" cy="1915251"/>
            </a:xfrm>
            <a:prstGeom prst="rect">
              <a:avLst/>
            </a:prstGeom>
            <a:noFill/>
            <a:ln>
              <a:noFill/>
            </a:ln>
          </p:spPr>
        </p:pic>
        <p:pic>
          <p:nvPicPr>
            <p:cNvPr id="33" name="Imagen 32">
              <a:extLst>
                <a:ext uri="{FF2B5EF4-FFF2-40B4-BE49-F238E27FC236}">
                  <a16:creationId xmlns:a16="http://schemas.microsoft.com/office/drawing/2014/main" id="{EA66DB9E-D870-5048-B41A-8160F9C178CB}"/>
                </a:ext>
              </a:extLst>
            </p:cNvPr>
            <p:cNvPicPr/>
            <p:nvPr/>
          </p:nvPicPr>
          <p:blipFill rotWithShape="1">
            <a:blip r:embed="rId5">
              <a:extLst>
                <a:ext uri="{28A0092B-C50C-407E-A947-70E740481C1C}">
                  <a14:useLocalDpi xmlns:a14="http://schemas.microsoft.com/office/drawing/2010/main"/>
                </a:ext>
              </a:extLst>
            </a:blip>
            <a:srcRect/>
            <a:stretch/>
          </p:blipFill>
          <p:spPr>
            <a:xfrm>
              <a:off x="658781" y="5105715"/>
              <a:ext cx="3007530" cy="1108891"/>
            </a:xfrm>
            <a:prstGeom prst="rect">
              <a:avLst/>
            </a:prstGeom>
          </p:spPr>
        </p:pic>
      </p:grpSp>
    </p:spTree>
    <p:extLst>
      <p:ext uri="{BB962C8B-B14F-4D97-AF65-F5344CB8AC3E}">
        <p14:creationId xmlns:p14="http://schemas.microsoft.com/office/powerpoint/2010/main" val="290425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D0A4E56-B04D-4640-B6D5-C2CA7AC0EC29}"/>
              </a:ext>
            </a:extLst>
          </p:cNvPr>
          <p:cNvSpPr>
            <a:spLocks noGrp="1"/>
          </p:cNvSpPr>
          <p:nvPr>
            <p:ph type="title"/>
          </p:nvPr>
        </p:nvSpPr>
        <p:spPr/>
        <p:txBody>
          <a:bodyPr/>
          <a:lstStyle/>
          <a:p>
            <a:r>
              <a:rPr lang="en-GB" dirty="0"/>
              <a:t>GLOBAL LEARNINGS</a:t>
            </a:r>
            <a:endParaRPr lang="es-ES" dirty="0"/>
          </a:p>
        </p:txBody>
      </p:sp>
      <p:sp>
        <p:nvSpPr>
          <p:cNvPr id="5" name="Marcador de texto 4">
            <a:extLst>
              <a:ext uri="{FF2B5EF4-FFF2-40B4-BE49-F238E27FC236}">
                <a16:creationId xmlns:a16="http://schemas.microsoft.com/office/drawing/2014/main" id="{5D52B31C-0583-1F43-8F68-AD5836214C72}"/>
              </a:ext>
            </a:extLst>
          </p:cNvPr>
          <p:cNvSpPr>
            <a:spLocks noGrp="1"/>
          </p:cNvSpPr>
          <p:nvPr>
            <p:ph type="body" sz="quarter" idx="10"/>
          </p:nvPr>
        </p:nvSpPr>
        <p:spPr>
          <a:xfrm>
            <a:off x="838199" y="1608463"/>
            <a:ext cx="10002253" cy="4747887"/>
          </a:xfrm>
        </p:spPr>
        <p:txBody>
          <a:bodyPr/>
          <a:lstStyle/>
          <a:p>
            <a:r>
              <a:rPr lang="en-US" sz="2800" dirty="0">
                <a:solidFill>
                  <a:srgbClr val="7BAD4E"/>
                </a:solidFill>
                <a:ea typeface="Calibri" panose="020F0502020204030204" pitchFamily="34" charset="0"/>
                <a:cs typeface="Arial" panose="020B0604020202020204" pitchFamily="34" charset="0"/>
              </a:rPr>
              <a:t>1. Key campaign ask was missing </a:t>
            </a:r>
            <a:endParaRPr lang="es-ES" sz="2800" dirty="0">
              <a:solidFill>
                <a:srgbClr val="7BAD4E"/>
              </a:solidFill>
              <a:ea typeface="Calibri" panose="020F0502020204030204" pitchFamily="34" charset="0"/>
              <a:cs typeface="Calibri" panose="020F0502020204030204" pitchFamily="34" charset="0"/>
            </a:endParaRPr>
          </a:p>
          <a:p>
            <a:r>
              <a:rPr lang="en-US" sz="2000" dirty="0"/>
              <a:t>By not having a tangible global public-facing campaign ask it is difficult to engage the public, and therefore meet our objectives of brand awareness and lead generation</a:t>
            </a:r>
            <a:endParaRPr lang="es-ES" sz="2000" dirty="0"/>
          </a:p>
          <a:p>
            <a:r>
              <a:rPr lang="en-US" sz="2800" dirty="0">
                <a:solidFill>
                  <a:srgbClr val="7BAD4E"/>
                </a:solidFill>
                <a:ea typeface="Calibri" panose="020F0502020204030204" pitchFamily="34" charset="0"/>
                <a:cs typeface="Arial" panose="020B0604020202020204" pitchFamily="34" charset="0"/>
              </a:rPr>
              <a:t>2. Complex Project Management and members engagement </a:t>
            </a:r>
            <a:endParaRPr lang="es-ES" sz="2800" dirty="0">
              <a:solidFill>
                <a:srgbClr val="7BAD4E"/>
              </a:solidFill>
              <a:ea typeface="Calibri" panose="020F0502020204030204" pitchFamily="34" charset="0"/>
              <a:cs typeface="Calibri" panose="020F0502020204030204" pitchFamily="34" charset="0"/>
            </a:endParaRPr>
          </a:p>
          <a:p>
            <a:r>
              <a:rPr lang="en-US" sz="2000" dirty="0"/>
              <a:t>Taking into consideration the different members agendas and strategic priorities as well as the different alliance committees' strategies and agendas, it has been challenging to manage the project and ensure a high level of engagement of each member</a:t>
            </a:r>
          </a:p>
          <a:p>
            <a:r>
              <a:rPr lang="en-US" dirty="0">
                <a:solidFill>
                  <a:srgbClr val="7BAD4E"/>
                </a:solidFill>
                <a:ea typeface="Calibri" panose="020F0502020204030204" pitchFamily="34" charset="0"/>
                <a:cs typeface="Arial" panose="020B0604020202020204" pitchFamily="34" charset="0"/>
              </a:rPr>
              <a:t>3. Branding </a:t>
            </a:r>
            <a:r>
              <a:rPr lang="en-US" sz="2800" dirty="0">
                <a:solidFill>
                  <a:srgbClr val="7BAD4E"/>
                </a:solidFill>
                <a:ea typeface="Calibri" panose="020F0502020204030204" pitchFamily="34" charset="0"/>
                <a:cs typeface="Arial" panose="020B0604020202020204" pitchFamily="34" charset="0"/>
              </a:rPr>
              <a:t>complexity</a:t>
            </a:r>
            <a:endParaRPr lang="es-ES" sz="2800" dirty="0">
              <a:solidFill>
                <a:srgbClr val="7BAD4E"/>
              </a:solidFill>
              <a:ea typeface="Calibri" panose="020F0502020204030204" pitchFamily="34" charset="0"/>
              <a:cs typeface="Calibri" panose="020F0502020204030204" pitchFamily="34" charset="0"/>
            </a:endParaRPr>
          </a:p>
          <a:p>
            <a:r>
              <a:rPr lang="en-US" sz="2000" dirty="0"/>
              <a:t>SVBD has pointed out the complexity of launching a global Alliance initiative in some markets where several members have a presence but do not share branding and the </a:t>
            </a:r>
            <a:r>
              <a:rPr lang="en-US" sz="2000" dirty="0" err="1"/>
              <a:t>ChildFund</a:t>
            </a:r>
            <a:r>
              <a:rPr lang="en-US" sz="2000" dirty="0"/>
              <a:t> name (e.g., India, Guatemala, Burkina Faso, etc.)</a:t>
            </a:r>
            <a:endParaRPr lang="es-ES" sz="2000" dirty="0"/>
          </a:p>
          <a:p>
            <a:endParaRPr lang="es-ES" dirty="0"/>
          </a:p>
        </p:txBody>
      </p:sp>
    </p:spTree>
    <p:extLst>
      <p:ext uri="{BB962C8B-B14F-4D97-AF65-F5344CB8AC3E}">
        <p14:creationId xmlns:p14="http://schemas.microsoft.com/office/powerpoint/2010/main" val="31059490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BD NOVEMBER UPDATE - CEO FORUM_0511__LM.potx  -  Solo lectura" id="{C7728096-93EC-4357-9D0A-DE206B775540}" vid="{913618D6-50F3-4A13-8147-CCB3DE795270}"/>
    </a:ext>
  </a:ext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BD NOVEMBER UPDATE - CEO FORUM_0511__LM.potx  -  Solo lectura" id="{C7728096-93EC-4357-9D0A-DE206B775540}" vid="{82BF0554-C6E7-4858-AE97-EFBBDFFC364E}"/>
    </a:ext>
  </a:ext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BD NOVEMBER UPDATE - CEO FORUM_0511__LM.potx  -  Solo lectura" id="{C7728096-93EC-4357-9D0A-DE206B775540}" vid="{C7E54322-E29A-4924-8AC4-541C304AB6AE}"/>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BD NOVEMBER UPDATE - CEO FORUM_0511__LM.potx  -  Solo lectura" id="{C7728096-93EC-4357-9D0A-DE206B775540}" vid="{386DA9BD-38DD-4AF7-8074-68330BA1D0E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CB7AE88DBFE5F40BF1A7773966420F8" ma:contentTypeVersion="8" ma:contentTypeDescription="Crear nuevo documento." ma:contentTypeScope="" ma:versionID="1ae1d3a0324896d0be0c71953faeab97">
  <xsd:schema xmlns:xsd="http://www.w3.org/2001/XMLSchema" xmlns:xs="http://www.w3.org/2001/XMLSchema" xmlns:p="http://schemas.microsoft.com/office/2006/metadata/properties" xmlns:ns3="b2686a43-5931-42d2-ad31-53d3dc1a7c5c" targetNamespace="http://schemas.microsoft.com/office/2006/metadata/properties" ma:root="true" ma:fieldsID="4ff0072ec21688aad6958fd567b572dc" ns3:_="">
    <xsd:import namespace="b2686a43-5931-42d2-ad31-53d3dc1a7c5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86a43-5931-42d2-ad31-53d3dc1a7c5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00D947-CF64-4152-91D5-5CBE6ECFA2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686a43-5931-42d2-ad31-53d3dc1a7c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6214EE-BF61-4CAF-ABF9-A8A6E6C9943E}">
  <ds:schemaRefs>
    <ds:schemaRef ds:uri="http://schemas.microsoft.com/sharepoint/v3/contenttype/forms"/>
  </ds:schemaRefs>
</ds:datastoreItem>
</file>

<file path=customXml/itemProps3.xml><?xml version="1.0" encoding="utf-8"?>
<ds:datastoreItem xmlns:ds="http://schemas.openxmlformats.org/officeDocument/2006/customXml" ds:itemID="{F61CA17F-A628-433C-B7C7-DFF1F93BAD61}">
  <ds:schemaRefs>
    <ds:schemaRef ds:uri="http://schemas.openxmlformats.org/package/2006/metadata/core-properties"/>
    <ds:schemaRef ds:uri="http://purl.org/dc/elements/1.1/"/>
    <ds:schemaRef ds:uri="b2686a43-5931-42d2-ad31-53d3dc1a7c5c"/>
    <ds:schemaRef ds:uri="http://schemas.microsoft.com/office/infopath/2007/PartnerControls"/>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SVBD NOVEMBER UPDATE - CEO FORUM_FINAL</Template>
  <TotalTime>10</TotalTime>
  <Words>1595</Words>
  <Application>Microsoft Office PowerPoint</Application>
  <PresentationFormat>Panorámica</PresentationFormat>
  <Paragraphs>209</Paragraphs>
  <Slides>22</Slides>
  <Notes>7</Notes>
  <HiddenSlides>0</HiddenSlides>
  <MMClips>0</MMClips>
  <ScaleCrop>false</ScaleCrop>
  <HeadingPairs>
    <vt:vector size="6" baseType="variant">
      <vt:variant>
        <vt:lpstr>Fuentes usadas</vt:lpstr>
      </vt:variant>
      <vt:variant>
        <vt:i4>7</vt:i4>
      </vt:variant>
      <vt:variant>
        <vt:lpstr>Tema</vt:lpstr>
      </vt:variant>
      <vt:variant>
        <vt:i4>5</vt:i4>
      </vt:variant>
      <vt:variant>
        <vt:lpstr>Títulos de diapositiva</vt:lpstr>
      </vt:variant>
      <vt:variant>
        <vt:i4>22</vt:i4>
      </vt:variant>
    </vt:vector>
  </HeadingPairs>
  <TitlesOfParts>
    <vt:vector size="34" baseType="lpstr">
      <vt:lpstr>Arial</vt:lpstr>
      <vt:lpstr>Calibri</vt:lpstr>
      <vt:lpstr>Calibri Light</vt:lpstr>
      <vt:lpstr>Franklin Gothic Demi Cond</vt:lpstr>
      <vt:lpstr>Franklin Gothic Medium Cond</vt:lpstr>
      <vt:lpstr>Segoe Condensed</vt:lpstr>
      <vt:lpstr>Times New Roman</vt:lpstr>
      <vt:lpstr>Tema de Office</vt:lpstr>
      <vt:lpstr>1_Diseño personalizado</vt:lpstr>
      <vt:lpstr>Diseño personalizado</vt:lpstr>
      <vt:lpstr>2_Diseño personalizado</vt:lpstr>
      <vt:lpstr>Office Theme</vt:lpstr>
      <vt:lpstr>SMALL VOICES  BIG DREAMS 2019</vt:lpstr>
      <vt:lpstr>Presentación de PowerPoint</vt:lpstr>
      <vt:lpstr>Presentación de PowerPoint</vt:lpstr>
      <vt:lpstr>SVBD 2019 - AGENDA</vt:lpstr>
      <vt:lpstr>PROJECT OVERVIEW – Assessment </vt:lpstr>
      <vt:lpstr>PROJECT OVERVIEW – Background and Scope</vt:lpstr>
      <vt:lpstr>CAMPAIGN MATERIALS</vt:lpstr>
      <vt:lpstr>CAMPAIGN RESULTS SNAPSHOT</vt:lpstr>
      <vt:lpstr>GLOBAL LEARNINGS</vt:lpstr>
      <vt:lpstr>RECOMMENDATIONS</vt:lpstr>
      <vt:lpstr>Presentación de PowerPoint</vt:lpstr>
      <vt:lpstr>APPENDIX</vt:lpstr>
      <vt:lpstr>PROJECT TIMELINE</vt:lpstr>
      <vt:lpstr>PROJECT TIMELINE</vt:lpstr>
      <vt:lpstr>International Fundraising Leadership Group on Child Sponsorship</vt:lpstr>
      <vt:lpstr>International Fundraising Leadership Group on Child Sponsorship</vt:lpstr>
      <vt:lpstr>Appendix: Global Child Sponsorship Data</vt:lpstr>
      <vt:lpstr>Presentación de PowerPoint</vt:lpstr>
      <vt:lpstr>Appendix: Global Child Sponsorship Revenue by NGO</vt:lpstr>
      <vt:lpstr>Appendix: Global Child Sponsorship Revenue and CAGR </vt:lpstr>
      <vt:lpstr>Appendix: Sponsorship Revenue by Country</vt:lpstr>
      <vt:lpstr>Appendix: Global Child Sponsorship YoY Growth  FY17-FY18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VOICES  BIG DREAMS 2019</dc:title>
  <dc:creator>Humberto Flaco</dc:creator>
  <cp:lastModifiedBy>Elodia Giménez</cp:lastModifiedBy>
  <cp:revision>1</cp:revision>
  <dcterms:created xsi:type="dcterms:W3CDTF">2019-11-13T12:32:03Z</dcterms:created>
  <dcterms:modified xsi:type="dcterms:W3CDTF">2019-11-19T18:04:21Z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SynDocOpportunityDesc">
    <vt:lpwstr>
    </vt:lpwstr>
  </property>
  <property fmtid="{D5CDD505-2E9C-101B-9397-08002B2CF9AE}" pid="3" name="eSynDocOpportunityID">
    <vt:lpwstr>
    </vt:lpwstr>
  </property>
  <property fmtid="{D5CDD505-2E9C-101B-9397-08002B2CF9AE}" pid="4" name="eSynDocAttachmentID">
    <vt:lpwstr>{0092fd5c-8b50-4e8c-ba7d-6e00b6f2d5da}</vt:lpwstr>
  </property>
  <property fmtid="{D5CDD505-2E9C-101B-9397-08002B2CF9AE}" pid="5" name="eSynDocContactDesc">
    <vt:lpwstr>
    </vt:lpwstr>
  </property>
  <property fmtid="{D5CDD505-2E9C-101B-9397-08002B2CF9AE}" pid="6" name="eSynDocAccountDesc">
    <vt:lpwstr>(SEDE) FUNDACIÓN EDUCACION Y COOPERACIÓN (EDUCO)</vt:lpwstr>
  </property>
  <property fmtid="{D5CDD505-2E9C-101B-9397-08002B2CF9AE}" pid="7" name="eSynDocProjectDesc">
    <vt:lpwstr>
    </vt:lpwstr>
  </property>
  <property fmtid="{D5CDD505-2E9C-101B-9397-08002B2CF9AE}" pid="8" name="eSynDocTransactionDesc">
    <vt:lpwstr>
    </vt:lpwstr>
  </property>
  <property fmtid="{D5CDD505-2E9C-101B-9397-08002B2CF9AE}" pid="9" name="eSynDocSerialDesc">
    <vt:lpwstr>
    </vt:lpwstr>
  </property>
  <property fmtid="{D5CDD505-2E9C-101B-9397-08002B2CF9AE}" pid="10" name="eSynDocItemDesc">
    <vt:lpwstr>
    </vt:lpwstr>
  </property>
  <property fmtid="{D5CDD505-2E9C-101B-9397-08002B2CF9AE}" pid="11" name="eSynDocResourceDesc">
    <vt:lpwstr>
    </vt:lpwstr>
  </property>
  <property fmtid="{D5CDD505-2E9C-101B-9397-08002B2CF9AE}" pid="12" name="eSynTransactionEntryKey">
    <vt:lpwstr>
    </vt:lpwstr>
  </property>
  <property fmtid="{D5CDD505-2E9C-101B-9397-08002B2CF9AE}" pid="13" name="eSynDocVersionStartDate">
    <vt:lpwstr>03/19/2019 12:02:02</vt:lpwstr>
  </property>
  <property fmtid="{D5CDD505-2E9C-101B-9397-08002B2CF9AE}" pid="14" name="eSynDocVersion">
    <vt:lpwstr>1</vt:lpwstr>
  </property>
  <property fmtid="{D5CDD505-2E9C-101B-9397-08002B2CF9AE}" pid="15" name="eSynDocAttachFileName">
    <vt:lpwstr>PRESENTACION-EDUCO-2019-02.potx</vt:lpwstr>
  </property>
  <property fmtid="{D5CDD505-2E9C-101B-9397-08002B2CF9AE}" pid="16" name="eSynDocSummary">
    <vt:lpwstr>
    </vt:lpwstr>
  </property>
  <property fmtid="{D5CDD505-2E9C-101B-9397-08002B2CF9AE}" pid="17" name="eSynDocPublish">
    <vt:lpwstr>0</vt:lpwstr>
  </property>
  <property fmtid="{D5CDD505-2E9C-101B-9397-08002B2CF9AE}" pid="18" name="eSynDocTypeID">
    <vt:lpwstr>187</vt:lpwstr>
  </property>
  <property fmtid="{D5CDD505-2E9C-101B-9397-08002B2CF9AE}" pid="19" name="eSynDocSerialNumber">
    <vt:lpwstr>
    </vt:lpwstr>
  </property>
  <property fmtid="{D5CDD505-2E9C-101B-9397-08002B2CF9AE}" pid="20" name="eSynDocSubject">
    <vt:lpwstr>PRESENTACIÓN POWERPOINT 2019 // V 1.0</vt:lpwstr>
  </property>
  <property fmtid="{D5CDD505-2E9C-101B-9397-08002B2CF9AE}" pid="21" name="eSynDocItem">
    <vt:lpwstr>
    </vt:lpwstr>
  </property>
  <property fmtid="{D5CDD505-2E9C-101B-9397-08002B2CF9AE}" pid="22" name="eSynDocAcctContact">
    <vt:lpwstr>
    </vt:lpwstr>
  </property>
  <property fmtid="{D5CDD505-2E9C-101B-9397-08002B2CF9AE}" pid="23" name="eSynDocContactID">
    <vt:lpwstr>
    </vt:lpwstr>
  </property>
  <property fmtid="{D5CDD505-2E9C-101B-9397-08002B2CF9AE}" pid="24" name="eSynDocAccount">
    <vt:lpwstr>10579</vt:lpwstr>
  </property>
  <property fmtid="{D5CDD505-2E9C-101B-9397-08002B2CF9AE}" pid="25" name="eSynDocResource">
    <vt:lpwstr>
    </vt:lpwstr>
  </property>
  <property fmtid="{D5CDD505-2E9C-101B-9397-08002B2CF9AE}" pid="26" name="eSynDocProjectNr">
    <vt:lpwstr>
    </vt:lpwstr>
  </property>
  <property fmtid="{D5CDD505-2E9C-101B-9397-08002B2CF9AE}" pid="27" name="eSynDocSecurity">
    <vt:lpwstr>12</vt:lpwstr>
  </property>
  <property fmtid="{D5CDD505-2E9C-101B-9397-08002B2CF9AE}" pid="28" name="eSynDocAssortment">
    <vt:lpwstr>
    </vt:lpwstr>
  </property>
  <property fmtid="{D5CDD505-2E9C-101B-9397-08002B2CF9AE}" pid="29" name="eSynDocLanguageCode">
    <vt:lpwstr>
    </vt:lpwstr>
  </property>
  <property fmtid="{D5CDD505-2E9C-101B-9397-08002B2CF9AE}" pid="30" name="eSynDocDivisionDesc">
    <vt:lpwstr>FUNDACIÓN EDUCACIÓN Y COOPERACIÓN - EDUCO</vt:lpwstr>
  </property>
  <property fmtid="{D5CDD505-2E9C-101B-9397-08002B2CF9AE}" pid="31" name="eSynDocDivision">
    <vt:lpwstr>001</vt:lpwstr>
  </property>
  <property fmtid="{D5CDD505-2E9C-101B-9397-08002B2CF9AE}" pid="32" name="eSynDocParentDocument">
    <vt:lpwstr>
    </vt:lpwstr>
  </property>
  <property fmtid="{D5CDD505-2E9C-101B-9397-08002B2CF9AE}" pid="33" name="eSynDocSubCategory">
    <vt:lpwstr>
    </vt:lpwstr>
  </property>
  <property fmtid="{D5CDD505-2E9C-101B-9397-08002B2CF9AE}" pid="34" name="eSynDocCategoryID">
    <vt:lpwstr>
    </vt:lpwstr>
  </property>
  <property fmtid="{D5CDD505-2E9C-101B-9397-08002B2CF9AE}" pid="35" name="eSynDocGroupDesc">
    <vt:lpwstr>Attachments &amp; notes</vt:lpwstr>
  </property>
  <property fmtid="{D5CDD505-2E9C-101B-9397-08002B2CF9AE}" pid="36" name="eSynDocGroupID">
    <vt:lpwstr>0</vt:lpwstr>
  </property>
  <property fmtid="{D5CDD505-2E9C-101B-9397-08002B2CF9AE}" pid="37" name="eSynDocHID">
    <vt:lpwstr>140228</vt:lpwstr>
  </property>
  <property fmtid="{D5CDD505-2E9C-101B-9397-08002B2CF9AE}" pid="38" name="eSynCleanUp10/11/2019 12:02:57">
    <vt:i4>1</vt:i4>
  </property>
  <property fmtid="{D5CDD505-2E9C-101B-9397-08002B2CF9AE}" pid="39" name="ContentTypeId">
    <vt:lpwstr>0x0101002CB7AE88DBFE5F40BF1A7773966420F8</vt:lpwstr>
  </property>
</Properties>
</file>